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5" r:id="rId4"/>
  </p:sldMasterIdLst>
  <p:notesMasterIdLst>
    <p:notesMasterId r:id="rId13"/>
  </p:notesMasterIdLst>
  <p:handoutMasterIdLst>
    <p:handoutMasterId r:id="rId14"/>
  </p:handoutMasterIdLst>
  <p:sldIdLst>
    <p:sldId id="257" r:id="rId5"/>
    <p:sldId id="389" r:id="rId6"/>
    <p:sldId id="394" r:id="rId7"/>
    <p:sldId id="384" r:id="rId8"/>
    <p:sldId id="317" r:id="rId9"/>
    <p:sldId id="395" r:id="rId10"/>
    <p:sldId id="279" r:id="rId11"/>
    <p:sldId id="391"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p15:clr>
            <a:srgbClr val="F26B43"/>
          </p15:clr>
        </p15:guide>
        <p15:guide id="3" orient="horz" pos="216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7335B"/>
    <a:srgbClr val="CCE8DA"/>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3725" autoAdjust="0"/>
  </p:normalViewPr>
  <p:slideViewPr>
    <p:cSldViewPr snapToGrid="0">
      <p:cViewPr varScale="1">
        <p:scale>
          <a:sx n="59" d="100"/>
          <a:sy n="59" d="100"/>
        </p:scale>
        <p:origin x="72" y="232"/>
      </p:cViewPr>
      <p:guideLst>
        <p:guide pos="3840"/>
        <p:guide orient="horz" pos="2160"/>
      </p:guideLst>
    </p:cSldViewPr>
  </p:slideViewPr>
  <p:outlineViewPr>
    <p:cViewPr>
      <p:scale>
        <a:sx n="33" d="100"/>
        <a:sy n="33" d="100"/>
      </p:scale>
      <p:origin x="0" y="-2709"/>
    </p:cViewPr>
  </p:outlin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48" d="100"/>
          <a:sy n="48" d="100"/>
        </p:scale>
        <p:origin x="1911" y="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1471C2C-1567-47F4-803E-468024209D9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058F5B09-2954-46C6-97BB-9E10649FE2C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17F2C1D-F243-42AB-ADF2-E7CB4E04900E}" type="datetimeFigureOut">
              <a:rPr lang="en-US" smtClean="0"/>
              <a:t>3/12/2024</a:t>
            </a:fld>
            <a:endParaRPr lang="en-US"/>
          </a:p>
        </p:txBody>
      </p:sp>
      <p:sp>
        <p:nvSpPr>
          <p:cNvPr id="4" name="Footer Placeholder 3">
            <a:extLst>
              <a:ext uri="{FF2B5EF4-FFF2-40B4-BE49-F238E27FC236}">
                <a16:creationId xmlns:a16="http://schemas.microsoft.com/office/drawing/2014/main" id="{E39A204B-EBA9-4C6D-BFB2-A104F00C8E2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855F72FC-4D2D-4E5B-A4DD-62E2C822FB1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23CDBB5-5B4A-4483-935D-A73935186B4D}" type="slidenum">
              <a:rPr lang="en-US" smtClean="0"/>
              <a:t>‹#›</a:t>
            </a:fld>
            <a:endParaRPr lang="en-US"/>
          </a:p>
        </p:txBody>
      </p:sp>
    </p:spTree>
    <p:extLst>
      <p:ext uri="{BB962C8B-B14F-4D97-AF65-F5344CB8AC3E}">
        <p14:creationId xmlns:p14="http://schemas.microsoft.com/office/powerpoint/2010/main" val="26192377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20CE34E-5667-4A32-A6BA-10C7A552BC63}" type="datetimeFigureOut">
              <a:rPr lang="en-US" smtClean="0"/>
              <a:t>3/12/2024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7CCE34D-CFF1-4FFE-815B-D050E7ED2DFD}" type="slidenum">
              <a:rPr lang="en-US" smtClean="0"/>
              <a:t>‹#›</a:t>
            </a:fld>
            <a:endParaRPr lang="en-US"/>
          </a:p>
        </p:txBody>
      </p:sp>
    </p:spTree>
    <p:extLst>
      <p:ext uri="{BB962C8B-B14F-4D97-AF65-F5344CB8AC3E}">
        <p14:creationId xmlns:p14="http://schemas.microsoft.com/office/powerpoint/2010/main" val="39793628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83A999-5E0E-42CA-8400-604AE921FF7C}" type="slidenum">
              <a:rPr lang="en-US" smtClean="0"/>
              <a:t>1</a:t>
            </a:fld>
            <a:endParaRPr lang="en-US"/>
          </a:p>
        </p:txBody>
      </p:sp>
    </p:spTree>
    <p:extLst>
      <p:ext uri="{BB962C8B-B14F-4D97-AF65-F5344CB8AC3E}">
        <p14:creationId xmlns:p14="http://schemas.microsoft.com/office/powerpoint/2010/main" val="15608359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83A999-5E0E-42CA-8400-604AE921FF7C}" type="slidenum">
              <a:rPr lang="en-US" smtClean="0"/>
              <a:t>4</a:t>
            </a:fld>
            <a:endParaRPr lang="en-US"/>
          </a:p>
        </p:txBody>
      </p:sp>
    </p:spTree>
    <p:extLst>
      <p:ext uri="{BB962C8B-B14F-4D97-AF65-F5344CB8AC3E}">
        <p14:creationId xmlns:p14="http://schemas.microsoft.com/office/powerpoint/2010/main" val="21003312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83A999-5E0E-42CA-8400-604AE921FF7C}" type="slidenum">
              <a:rPr lang="en-US" smtClean="0"/>
              <a:t>5</a:t>
            </a:fld>
            <a:endParaRPr lang="en-US"/>
          </a:p>
        </p:txBody>
      </p:sp>
    </p:spTree>
    <p:extLst>
      <p:ext uri="{BB962C8B-B14F-4D97-AF65-F5344CB8AC3E}">
        <p14:creationId xmlns:p14="http://schemas.microsoft.com/office/powerpoint/2010/main" val="15865501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r>
              <a:rPr lang="en-US"/>
              <a:t>Tuesday, February 2, 20XX</a:t>
            </a:r>
            <a:endParaRPr lang="en-US" dirty="0"/>
          </a:p>
        </p:txBody>
      </p:sp>
      <p:sp>
        <p:nvSpPr>
          <p:cNvPr id="5" name="Footer Placeholder 4"/>
          <p:cNvSpPr>
            <a:spLocks noGrp="1"/>
          </p:cNvSpPr>
          <p:nvPr>
            <p:ph type="ftr" sz="quarter" idx="11"/>
          </p:nvPr>
        </p:nvSpPr>
        <p:spPr/>
        <p:txBody>
          <a:bodyPr/>
          <a:lstStyle/>
          <a:p>
            <a:r>
              <a:rPr lang="en-US"/>
              <a:t>Sample Footer Text</a:t>
            </a:r>
          </a:p>
        </p:txBody>
      </p:sp>
      <p:sp>
        <p:nvSpPr>
          <p:cNvPr id="6" name="Slide Number Placeholder 5"/>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16139254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Tuesday, February 2, 20XX</a:t>
            </a:r>
            <a:endParaRPr lang="en-US" dirty="0"/>
          </a:p>
        </p:txBody>
      </p:sp>
      <p:sp>
        <p:nvSpPr>
          <p:cNvPr id="6" name="Footer Placeholder 5"/>
          <p:cNvSpPr>
            <a:spLocks noGrp="1"/>
          </p:cNvSpPr>
          <p:nvPr>
            <p:ph type="ftr" sz="quarter" idx="11"/>
          </p:nvPr>
        </p:nvSpPr>
        <p:spPr/>
        <p:txBody>
          <a:bodyPr/>
          <a:lstStyle/>
          <a:p>
            <a:r>
              <a:rPr lang="en-US"/>
              <a:t>Sample Footer Text</a:t>
            </a:r>
            <a:endParaRPr lang="en-US" dirty="0"/>
          </a:p>
        </p:txBody>
      </p:sp>
      <p:sp>
        <p:nvSpPr>
          <p:cNvPr id="7" name="Slide Number Placeholder 6"/>
          <p:cNvSpPr>
            <a:spLocks noGrp="1"/>
          </p:cNvSpPr>
          <p:nvPr>
            <p:ph type="sldNum" sz="quarter" idx="12"/>
          </p:nvPr>
        </p:nvSpPr>
        <p:spPr/>
        <p:txBody>
          <a:bodyPr/>
          <a:lstStyle/>
          <a:p>
            <a:fld id="{DBA1B0FB-D917-4C8C-928F-313BD683BF39}" type="slidenum">
              <a:rPr lang="en-US" smtClean="0"/>
              <a:pPr/>
              <a:t>‹#›</a:t>
            </a:fld>
            <a:endParaRPr lang="en-US"/>
          </a:p>
        </p:txBody>
      </p:sp>
    </p:spTree>
    <p:extLst>
      <p:ext uri="{BB962C8B-B14F-4D97-AF65-F5344CB8AC3E}">
        <p14:creationId xmlns:p14="http://schemas.microsoft.com/office/powerpoint/2010/main" val="2336011361"/>
      </p:ext>
    </p:extLst>
  </p:cSld>
  <p:clrMapOvr>
    <a:masterClrMapping/>
  </p:clrMapOvr>
  <p:hf hdr="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Tuesday, February 2, 20XX</a:t>
            </a:r>
            <a:endParaRPr lang="en-US" dirty="0"/>
          </a:p>
        </p:txBody>
      </p:sp>
      <p:sp>
        <p:nvSpPr>
          <p:cNvPr id="5" name="Footer Placeholder 4"/>
          <p:cNvSpPr>
            <a:spLocks noGrp="1"/>
          </p:cNvSpPr>
          <p:nvPr>
            <p:ph type="ftr" sz="quarter" idx="11"/>
          </p:nvPr>
        </p:nvSpPr>
        <p:spPr/>
        <p:txBody>
          <a:bodyPr/>
          <a:lstStyle/>
          <a:p>
            <a:r>
              <a:rPr lang="en-US"/>
              <a:t>Sample Footer Text</a:t>
            </a:r>
            <a:endParaRPr lang="en-US" dirty="0"/>
          </a:p>
        </p:txBody>
      </p:sp>
      <p:sp>
        <p:nvSpPr>
          <p:cNvPr id="6" name="Slide Number Placeholder 5"/>
          <p:cNvSpPr>
            <a:spLocks noGrp="1"/>
          </p:cNvSpPr>
          <p:nvPr>
            <p:ph type="sldNum" sz="quarter" idx="12"/>
          </p:nvPr>
        </p:nvSpPr>
        <p:spPr/>
        <p:txBody>
          <a:bodyPr/>
          <a:lstStyle/>
          <a:p>
            <a:fld id="{DBA1B0FB-D917-4C8C-928F-313BD683BF39}" type="slidenum">
              <a:rPr lang="en-US" smtClean="0"/>
              <a:pPr/>
              <a:t>‹#›</a:t>
            </a:fld>
            <a:endParaRPr lang="en-US"/>
          </a:p>
        </p:txBody>
      </p:sp>
    </p:spTree>
    <p:extLst>
      <p:ext uri="{BB962C8B-B14F-4D97-AF65-F5344CB8AC3E}">
        <p14:creationId xmlns:p14="http://schemas.microsoft.com/office/powerpoint/2010/main" val="3925965900"/>
      </p:ext>
    </p:extLst>
  </p:cSld>
  <p:clrMapOvr>
    <a:masterClrMapping/>
  </p:clrMapOvr>
  <p:hf hdr="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Tuesday, February 2, 20XX</a:t>
            </a:r>
            <a:endParaRPr lang="en-US" dirty="0"/>
          </a:p>
        </p:txBody>
      </p:sp>
      <p:sp>
        <p:nvSpPr>
          <p:cNvPr id="5" name="Footer Placeholder 4"/>
          <p:cNvSpPr>
            <a:spLocks noGrp="1"/>
          </p:cNvSpPr>
          <p:nvPr>
            <p:ph type="ftr" sz="quarter" idx="11"/>
          </p:nvPr>
        </p:nvSpPr>
        <p:spPr/>
        <p:txBody>
          <a:bodyPr/>
          <a:lstStyle/>
          <a:p>
            <a:r>
              <a:rPr lang="en-US"/>
              <a:t>Sample Footer Text</a:t>
            </a:r>
            <a:endParaRPr lang="en-US" dirty="0"/>
          </a:p>
        </p:txBody>
      </p:sp>
      <p:sp>
        <p:nvSpPr>
          <p:cNvPr id="6" name="Slide Number Placeholder 5"/>
          <p:cNvSpPr>
            <a:spLocks noGrp="1"/>
          </p:cNvSpPr>
          <p:nvPr>
            <p:ph type="sldNum" sz="quarter" idx="12"/>
          </p:nvPr>
        </p:nvSpPr>
        <p:spPr/>
        <p:txBody>
          <a:bodyPr/>
          <a:lstStyle/>
          <a:p>
            <a:fld id="{DBA1B0FB-D917-4C8C-928F-313BD683BF39}" type="slidenum">
              <a:rPr lang="en-US" smtClean="0"/>
              <a:pPr/>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816979854"/>
      </p:ext>
    </p:extLst>
  </p:cSld>
  <p:clrMapOvr>
    <a:masterClrMapping/>
  </p:clrMapOvr>
  <p:hf hdr="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Tuesday, February 2, 20XX</a:t>
            </a:r>
            <a:endParaRPr lang="en-US" dirty="0"/>
          </a:p>
        </p:txBody>
      </p:sp>
      <p:sp>
        <p:nvSpPr>
          <p:cNvPr id="5" name="Footer Placeholder 4"/>
          <p:cNvSpPr>
            <a:spLocks noGrp="1"/>
          </p:cNvSpPr>
          <p:nvPr>
            <p:ph type="ftr" sz="quarter" idx="11"/>
          </p:nvPr>
        </p:nvSpPr>
        <p:spPr/>
        <p:txBody>
          <a:bodyPr/>
          <a:lstStyle/>
          <a:p>
            <a:r>
              <a:rPr lang="en-US"/>
              <a:t>Sample Footer Text</a:t>
            </a:r>
            <a:endParaRPr lang="en-US" dirty="0"/>
          </a:p>
        </p:txBody>
      </p:sp>
      <p:sp>
        <p:nvSpPr>
          <p:cNvPr id="6" name="Slide Number Placeholder 5"/>
          <p:cNvSpPr>
            <a:spLocks noGrp="1"/>
          </p:cNvSpPr>
          <p:nvPr>
            <p:ph type="sldNum" sz="quarter" idx="12"/>
          </p:nvPr>
        </p:nvSpPr>
        <p:spPr/>
        <p:txBody>
          <a:bodyPr/>
          <a:lstStyle/>
          <a:p>
            <a:fld id="{DBA1B0FB-D917-4C8C-928F-313BD683BF39}" type="slidenum">
              <a:rPr lang="en-US" smtClean="0"/>
              <a:pPr/>
              <a:t>‹#›</a:t>
            </a:fld>
            <a:endParaRPr lang="en-US"/>
          </a:p>
        </p:txBody>
      </p:sp>
    </p:spTree>
    <p:extLst>
      <p:ext uri="{BB962C8B-B14F-4D97-AF65-F5344CB8AC3E}">
        <p14:creationId xmlns:p14="http://schemas.microsoft.com/office/powerpoint/2010/main" val="1520927551"/>
      </p:ext>
    </p:extLst>
  </p:cSld>
  <p:clrMapOvr>
    <a:masterClrMapping/>
  </p:clrMapOvr>
  <p:hf hdr="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r>
              <a:rPr lang="en-US"/>
              <a:t>Tuesday, February 2, 20XX</a:t>
            </a:r>
            <a:endParaRPr lang="en-US" dirty="0"/>
          </a:p>
        </p:txBody>
      </p:sp>
      <p:sp>
        <p:nvSpPr>
          <p:cNvPr id="4" name="Footer Placeholder 4"/>
          <p:cNvSpPr>
            <a:spLocks noGrp="1"/>
          </p:cNvSpPr>
          <p:nvPr>
            <p:ph type="ftr" sz="quarter" idx="11"/>
          </p:nvPr>
        </p:nvSpPr>
        <p:spPr/>
        <p:txBody>
          <a:bodyPr/>
          <a:lstStyle/>
          <a:p>
            <a:r>
              <a:rPr lang="en-US"/>
              <a:t>Sample Footer Text</a:t>
            </a:r>
            <a:endParaRPr lang="en-US" dirty="0"/>
          </a:p>
        </p:txBody>
      </p:sp>
      <p:sp>
        <p:nvSpPr>
          <p:cNvPr id="6" name="Slide Number Placeholder 5"/>
          <p:cNvSpPr>
            <a:spLocks noGrp="1"/>
          </p:cNvSpPr>
          <p:nvPr>
            <p:ph type="sldNum" sz="quarter" idx="12"/>
          </p:nvPr>
        </p:nvSpPr>
        <p:spPr/>
        <p:txBody>
          <a:bodyPr/>
          <a:lstStyle/>
          <a:p>
            <a:fld id="{DBA1B0FB-D917-4C8C-928F-313BD683BF39}" type="slidenum">
              <a:rPr lang="en-US" smtClean="0"/>
              <a:pPr/>
              <a:t>‹#›</a:t>
            </a:fld>
            <a:endParaRPr lang="en-US"/>
          </a:p>
        </p:txBody>
      </p:sp>
    </p:spTree>
    <p:extLst>
      <p:ext uri="{BB962C8B-B14F-4D97-AF65-F5344CB8AC3E}">
        <p14:creationId xmlns:p14="http://schemas.microsoft.com/office/powerpoint/2010/main" val="2509240458"/>
      </p:ext>
    </p:extLst>
  </p:cSld>
  <p:clrMapOvr>
    <a:masterClrMapping/>
  </p:clrMapOvr>
  <p:hf hdr="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r>
              <a:rPr lang="en-US"/>
              <a:t>Tuesday, February 2, 20XX</a:t>
            </a:r>
            <a:endParaRPr lang="en-US" dirty="0"/>
          </a:p>
        </p:txBody>
      </p:sp>
      <p:sp>
        <p:nvSpPr>
          <p:cNvPr id="4" name="Footer Placeholder 4"/>
          <p:cNvSpPr>
            <a:spLocks noGrp="1"/>
          </p:cNvSpPr>
          <p:nvPr>
            <p:ph type="ftr" sz="quarter" idx="11"/>
          </p:nvPr>
        </p:nvSpPr>
        <p:spPr/>
        <p:txBody>
          <a:bodyPr/>
          <a:lstStyle/>
          <a:p>
            <a:r>
              <a:rPr lang="en-US"/>
              <a:t>Sample Footer Text</a:t>
            </a:r>
            <a:endParaRPr lang="en-US" dirty="0"/>
          </a:p>
        </p:txBody>
      </p:sp>
      <p:sp>
        <p:nvSpPr>
          <p:cNvPr id="6" name="Slide Number Placeholder 5"/>
          <p:cNvSpPr>
            <a:spLocks noGrp="1"/>
          </p:cNvSpPr>
          <p:nvPr>
            <p:ph type="sldNum" sz="quarter" idx="12"/>
          </p:nvPr>
        </p:nvSpPr>
        <p:spPr/>
        <p:txBody>
          <a:bodyPr/>
          <a:lstStyle/>
          <a:p>
            <a:fld id="{DBA1B0FB-D917-4C8C-928F-313BD683BF39}" type="slidenum">
              <a:rPr lang="en-US" smtClean="0"/>
              <a:pPr/>
              <a:t>‹#›</a:t>
            </a:fld>
            <a:endParaRPr lang="en-US"/>
          </a:p>
        </p:txBody>
      </p:sp>
    </p:spTree>
    <p:extLst>
      <p:ext uri="{BB962C8B-B14F-4D97-AF65-F5344CB8AC3E}">
        <p14:creationId xmlns:p14="http://schemas.microsoft.com/office/powerpoint/2010/main" val="1247869390"/>
      </p:ext>
    </p:extLst>
  </p:cSld>
  <p:clrMapOvr>
    <a:masterClrMapping/>
  </p:clrMapOvr>
  <p:hf hdr="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Tuesday, February 2, 20XX</a:t>
            </a:r>
            <a:endParaRPr lang="en-US" dirty="0"/>
          </a:p>
        </p:txBody>
      </p:sp>
      <p:sp>
        <p:nvSpPr>
          <p:cNvPr id="5" name="Footer Placeholder 4"/>
          <p:cNvSpPr>
            <a:spLocks noGrp="1"/>
          </p:cNvSpPr>
          <p:nvPr>
            <p:ph type="ftr" sz="quarter" idx="11"/>
          </p:nvPr>
        </p:nvSpPr>
        <p:spPr/>
        <p:txBody>
          <a:bodyPr/>
          <a:lstStyle/>
          <a:p>
            <a:r>
              <a:rPr lang="en-US"/>
              <a:t>Sample Footer Text</a:t>
            </a:r>
            <a:endParaRPr lang="en-US" dirty="0"/>
          </a:p>
        </p:txBody>
      </p:sp>
      <p:sp>
        <p:nvSpPr>
          <p:cNvPr id="6" name="Slide Number Placeholder 5"/>
          <p:cNvSpPr>
            <a:spLocks noGrp="1"/>
          </p:cNvSpPr>
          <p:nvPr>
            <p:ph type="sldNum" sz="quarter" idx="12"/>
          </p:nvPr>
        </p:nvSpPr>
        <p:spPr/>
        <p:txBody>
          <a:bodyPr/>
          <a:lstStyle/>
          <a:p>
            <a:fld id="{DBA1B0FB-D917-4C8C-928F-313BD683BF39}" type="slidenum">
              <a:rPr lang="en-US" smtClean="0"/>
              <a:pPr/>
              <a:t>‹#›</a:t>
            </a:fld>
            <a:endParaRPr lang="en-US"/>
          </a:p>
        </p:txBody>
      </p:sp>
    </p:spTree>
    <p:extLst>
      <p:ext uri="{BB962C8B-B14F-4D97-AF65-F5344CB8AC3E}">
        <p14:creationId xmlns:p14="http://schemas.microsoft.com/office/powerpoint/2010/main" val="375168360"/>
      </p:ext>
    </p:extLst>
  </p:cSld>
  <p:clrMapOvr>
    <a:masterClrMapping/>
  </p:clrMapOvr>
  <p:hf hdr="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Tuesday, February 2, 20XX</a:t>
            </a:r>
            <a:endParaRPr lang="en-US" dirty="0"/>
          </a:p>
        </p:txBody>
      </p:sp>
      <p:sp>
        <p:nvSpPr>
          <p:cNvPr id="5" name="Footer Placeholder 4"/>
          <p:cNvSpPr>
            <a:spLocks noGrp="1"/>
          </p:cNvSpPr>
          <p:nvPr>
            <p:ph type="ftr" sz="quarter" idx="11"/>
          </p:nvPr>
        </p:nvSpPr>
        <p:spPr/>
        <p:txBody>
          <a:bodyPr/>
          <a:lstStyle/>
          <a:p>
            <a:r>
              <a:rPr lang="en-US"/>
              <a:t>Sample Footer Text</a:t>
            </a:r>
            <a:endParaRPr lang="en-US" dirty="0"/>
          </a:p>
        </p:txBody>
      </p:sp>
      <p:sp>
        <p:nvSpPr>
          <p:cNvPr id="6" name="Slide Number Placeholder 5"/>
          <p:cNvSpPr>
            <a:spLocks noGrp="1"/>
          </p:cNvSpPr>
          <p:nvPr>
            <p:ph type="sldNum" sz="quarter" idx="12"/>
          </p:nvPr>
        </p:nvSpPr>
        <p:spPr/>
        <p:txBody>
          <a:bodyPr/>
          <a:lstStyle/>
          <a:p>
            <a:fld id="{DBA1B0FB-D917-4C8C-928F-313BD683BF39}" type="slidenum">
              <a:rPr lang="en-US" smtClean="0"/>
              <a:pPr/>
              <a:t>‹#›</a:t>
            </a:fld>
            <a:endParaRPr lang="en-US"/>
          </a:p>
        </p:txBody>
      </p:sp>
    </p:spTree>
    <p:extLst>
      <p:ext uri="{BB962C8B-B14F-4D97-AF65-F5344CB8AC3E}">
        <p14:creationId xmlns:p14="http://schemas.microsoft.com/office/powerpoint/2010/main" val="3608280190"/>
      </p:ext>
    </p:extLst>
  </p:cSld>
  <p:clrMapOvr>
    <a:masterClrMapping/>
  </p:clrMapOvr>
  <p:hf hdr="0"/>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9E68F591-F3C7-4872-BBA0-0693794F4F11}"/>
              </a:ext>
            </a:extLst>
          </p:cNvPr>
          <p:cNvSpPr>
            <a:spLocks noGrp="1"/>
          </p:cNvSpPr>
          <p:nvPr>
            <p:ph type="ctrTitle" hasCustomPrompt="1"/>
          </p:nvPr>
        </p:nvSpPr>
        <p:spPr>
          <a:xfrm>
            <a:off x="7999414" y="1051551"/>
            <a:ext cx="3565524" cy="2384898"/>
          </a:xfrm>
        </p:spPr>
        <p:txBody>
          <a:bodyPr anchor="b" anchorCtr="0">
            <a:noAutofit/>
          </a:bodyPr>
          <a:lstStyle/>
          <a:p>
            <a:r>
              <a:rPr lang="en-US" sz="4800" dirty="0"/>
              <a:t>3DFloat</a:t>
            </a:r>
          </a:p>
        </p:txBody>
      </p:sp>
      <p:sp>
        <p:nvSpPr>
          <p:cNvPr id="14" name="Picture Placeholder 13">
            <a:extLst>
              <a:ext uri="{FF2B5EF4-FFF2-40B4-BE49-F238E27FC236}">
                <a16:creationId xmlns:a16="http://schemas.microsoft.com/office/drawing/2014/main" id="{967766A8-18D5-4391-8DB7-7BFF6427636C}"/>
              </a:ext>
            </a:extLst>
          </p:cNvPr>
          <p:cNvSpPr>
            <a:spLocks noGrp="1"/>
          </p:cNvSpPr>
          <p:nvPr>
            <p:ph type="pic" sz="quarter" idx="13"/>
          </p:nvPr>
        </p:nvSpPr>
        <p:spPr>
          <a:xfrm>
            <a:off x="0" y="0"/>
            <a:ext cx="7452360" cy="6858000"/>
          </a:xfrm>
          <a:solidFill>
            <a:schemeClr val="accent5"/>
          </a:solidFill>
        </p:spPr>
        <p:txBody>
          <a:bodyPr>
            <a:noAutofit/>
          </a:bodyPr>
          <a:lstStyle/>
          <a:p>
            <a:r>
              <a:rPr lang="en-US"/>
              <a:t>Click icon to add picture</a:t>
            </a:r>
          </a:p>
        </p:txBody>
      </p:sp>
      <p:sp>
        <p:nvSpPr>
          <p:cNvPr id="8" name="Oval 7">
            <a:extLst>
              <a:ext uri="{FF2B5EF4-FFF2-40B4-BE49-F238E27FC236}">
                <a16:creationId xmlns:a16="http://schemas.microsoft.com/office/drawing/2014/main" id="{938AD48E-7D67-4BE9-97B6-DB64DE5253B9}"/>
              </a:ext>
              <a:ext uri="{C183D7F6-B498-43B3-948B-1728B52AA6E4}">
                <adec:decorative xmlns:adec="http://schemas.microsoft.com/office/drawing/2017/decorative" val="1"/>
              </a:ext>
            </a:extLst>
          </p:cNvPr>
          <p:cNvSpPr>
            <a:spLocks noChangeAspect="1"/>
          </p:cNvSpPr>
          <p:nvPr userDrawn="1"/>
        </p:nvSpPr>
        <p:spPr>
          <a:xfrm>
            <a:off x="7999413" y="445272"/>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9" name="Group 8">
            <a:extLst>
              <a:ext uri="{FF2B5EF4-FFF2-40B4-BE49-F238E27FC236}">
                <a16:creationId xmlns:a16="http://schemas.microsoft.com/office/drawing/2014/main" id="{EB6FF8E2-165B-49EB-8120-14190F9491BC}"/>
              </a:ext>
              <a:ext uri="{C183D7F6-B498-43B3-948B-1728B52AA6E4}">
                <adec:decorative xmlns:adec="http://schemas.microsoft.com/office/drawing/2017/decorative" val="1"/>
              </a:ext>
            </a:extLst>
          </p:cNvPr>
          <p:cNvGrpSpPr/>
          <p:nvPr userDrawn="1"/>
        </p:nvGrpSpPr>
        <p:grpSpPr>
          <a:xfrm rot="5400000">
            <a:off x="10915300" y="5534727"/>
            <a:ext cx="667802" cy="631474"/>
            <a:chOff x="10478914" y="1506691"/>
            <a:chExt cx="667802" cy="631474"/>
          </a:xfrm>
        </p:grpSpPr>
        <p:sp>
          <p:nvSpPr>
            <p:cNvPr id="10" name="Freeform: Shape 9">
              <a:extLst>
                <a:ext uri="{FF2B5EF4-FFF2-40B4-BE49-F238E27FC236}">
                  <a16:creationId xmlns:a16="http://schemas.microsoft.com/office/drawing/2014/main" id="{79B763A7-EE7D-4306-8306-01E8C86E6350}"/>
                </a:ext>
              </a:extLst>
            </p:cNvPr>
            <p:cNvSpPr>
              <a:spLocks noChangeAspect="1"/>
            </p:cNvSpPr>
            <p:nvPr/>
          </p:nvSpPr>
          <p:spPr>
            <a:xfrm rot="8100000">
              <a:off x="10606715" y="1506691"/>
              <a:ext cx="540001"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80000"/>
                    <a:lumOff val="20000"/>
                  </a:schemeClr>
                </a:gs>
                <a:gs pos="100000">
                  <a:schemeClr val="bg2"/>
                </a:gs>
              </a:gsLst>
              <a:lin ang="600000" scaled="0"/>
            </a:gradFill>
            <a:ln>
              <a:noFill/>
            </a:ln>
            <a:effectLst>
              <a:innerShdw blurRad="101600" dist="50800" dir="732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 name="Oval 10">
              <a:extLst>
                <a:ext uri="{FF2B5EF4-FFF2-40B4-BE49-F238E27FC236}">
                  <a16:creationId xmlns:a16="http://schemas.microsoft.com/office/drawing/2014/main" id="{4B3A935F-6844-4FCE-B0AE-5492715A58F1}"/>
                </a:ext>
              </a:extLst>
            </p:cNvPr>
            <p:cNvSpPr/>
            <p:nvPr/>
          </p:nvSpPr>
          <p:spPr>
            <a:xfrm rot="13500000">
              <a:off x="10613915" y="1424627"/>
              <a:ext cx="270000" cy="540001"/>
            </a:xfrm>
            <a:prstGeom prst="ellipse">
              <a:avLst/>
            </a:pr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3" name="Text Placeholder 2">
            <a:extLst>
              <a:ext uri="{FF2B5EF4-FFF2-40B4-BE49-F238E27FC236}">
                <a16:creationId xmlns:a16="http://schemas.microsoft.com/office/drawing/2014/main" id="{5B16EB97-6E8A-4B50-8701-7CB158044DCA}"/>
              </a:ext>
            </a:extLst>
          </p:cNvPr>
          <p:cNvSpPr>
            <a:spLocks noGrp="1"/>
          </p:cNvSpPr>
          <p:nvPr>
            <p:ph type="body" sz="quarter" idx="14"/>
          </p:nvPr>
        </p:nvSpPr>
        <p:spPr>
          <a:xfrm>
            <a:off x="7999413" y="3568700"/>
            <a:ext cx="3565524" cy="1731963"/>
          </a:xfrm>
        </p:spPr>
        <p:txBody>
          <a:bodyPr>
            <a:noAutofit/>
          </a:bodyPr>
          <a:lstStyle>
            <a:lvl1pPr>
              <a:buNone/>
              <a:defRPr sz="2000"/>
            </a:lvl1pPr>
            <a:lvl2pPr>
              <a:buNone/>
              <a:defRPr sz="2000"/>
            </a:lvl2pPr>
            <a:lvl3pPr>
              <a:buNone/>
              <a:defRPr sz="2000"/>
            </a:lvl3pPr>
            <a:lvl4pPr>
              <a:buNone/>
              <a:defRPr sz="2000"/>
            </a:lvl4pPr>
            <a:lvl5pPr>
              <a:buNone/>
              <a:defRPr sz="2000"/>
            </a:lvl5pPr>
          </a:lstStyle>
          <a:p>
            <a:pPr lvl="0"/>
            <a:r>
              <a:rPr lang="en-US"/>
              <a:t>Click to edit Master text styles</a:t>
            </a:r>
          </a:p>
        </p:txBody>
      </p:sp>
    </p:spTree>
    <p:extLst>
      <p:ext uri="{BB962C8B-B14F-4D97-AF65-F5344CB8AC3E}">
        <p14:creationId xmlns:p14="http://schemas.microsoft.com/office/powerpoint/2010/main" val="21933341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Agenda">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0923D16-1EC5-4C17-ABA8-B13A1256B36F}"/>
              </a:ext>
            </a:extLst>
          </p:cNvPr>
          <p:cNvSpPr>
            <a:spLocks noGrp="1"/>
          </p:cNvSpPr>
          <p:nvPr>
            <p:ph type="title" hasCustomPrompt="1"/>
          </p:nvPr>
        </p:nvSpPr>
        <p:spPr>
          <a:xfrm>
            <a:off x="550864" y="549275"/>
            <a:ext cx="3565524" cy="1997855"/>
          </a:xfrm>
        </p:spPr>
        <p:txBody>
          <a:bodyPr wrap="square" anchor="b" anchorCtr="0">
            <a:noAutofit/>
          </a:bodyPr>
          <a:lstStyle>
            <a:lvl1pPr>
              <a:defRPr/>
            </a:lvl1pPr>
          </a:lstStyle>
          <a:p>
            <a:r>
              <a:rPr lang="en-US" dirty="0"/>
              <a:t>Click to add title</a:t>
            </a:r>
          </a:p>
        </p:txBody>
      </p:sp>
      <p:sp>
        <p:nvSpPr>
          <p:cNvPr id="7" name="Content Placeholder 2">
            <a:extLst>
              <a:ext uri="{FF2B5EF4-FFF2-40B4-BE49-F238E27FC236}">
                <a16:creationId xmlns:a16="http://schemas.microsoft.com/office/drawing/2014/main" id="{50294D8B-CF64-4C26-8C78-57A375E7D33B}"/>
              </a:ext>
            </a:extLst>
          </p:cNvPr>
          <p:cNvSpPr>
            <a:spLocks noGrp="1"/>
          </p:cNvSpPr>
          <p:nvPr>
            <p:ph idx="1" hasCustomPrompt="1"/>
          </p:nvPr>
        </p:nvSpPr>
        <p:spPr>
          <a:xfrm>
            <a:off x="550863" y="2677306"/>
            <a:ext cx="3565525" cy="3415519"/>
          </a:xfrm>
        </p:spPr>
        <p:txBody>
          <a:bodyPr anchor="t" anchorCtr="0">
            <a:noAutofit/>
          </a:bodyPr>
          <a:lstStyle>
            <a:lvl1pPr>
              <a:buNone/>
              <a:defRPr/>
            </a:lvl1pPr>
          </a:lstStyle>
          <a:p>
            <a:pPr>
              <a:lnSpc>
                <a:spcPct val="120000"/>
              </a:lnSpc>
            </a:pPr>
            <a:r>
              <a:rPr lang="en-US" sz="1600" dirty="0"/>
              <a:t>Click to add text</a:t>
            </a:r>
          </a:p>
        </p:txBody>
      </p:sp>
      <p:sp>
        <p:nvSpPr>
          <p:cNvPr id="17" name="Picture Placeholder 16">
            <a:extLst>
              <a:ext uri="{FF2B5EF4-FFF2-40B4-BE49-F238E27FC236}">
                <a16:creationId xmlns:a16="http://schemas.microsoft.com/office/drawing/2014/main" id="{67BCF456-426F-435B-8DF0-A32A44F5A889}"/>
              </a:ext>
            </a:extLst>
          </p:cNvPr>
          <p:cNvSpPr>
            <a:spLocks noGrp="1"/>
          </p:cNvSpPr>
          <p:nvPr>
            <p:ph type="pic" sz="quarter" idx="13"/>
          </p:nvPr>
        </p:nvSpPr>
        <p:spPr>
          <a:xfrm>
            <a:off x="5208928" y="1596771"/>
            <a:ext cx="3448558" cy="3448558"/>
          </a:xfrm>
          <a:custGeom>
            <a:avLst/>
            <a:gdLst>
              <a:gd name="connsiteX0" fmla="*/ 1724279 w 3448558"/>
              <a:gd name="connsiteY0" fmla="*/ 0 h 3448558"/>
              <a:gd name="connsiteX1" fmla="*/ 3448558 w 3448558"/>
              <a:gd name="connsiteY1" fmla="*/ 1724279 h 3448558"/>
              <a:gd name="connsiteX2" fmla="*/ 1724279 w 3448558"/>
              <a:gd name="connsiteY2" fmla="*/ 3448558 h 3448558"/>
              <a:gd name="connsiteX3" fmla="*/ 0 w 3448558"/>
              <a:gd name="connsiteY3" fmla="*/ 1724279 h 3448558"/>
              <a:gd name="connsiteX4" fmla="*/ 1724279 w 3448558"/>
              <a:gd name="connsiteY4" fmla="*/ 0 h 3448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8558" h="3448558">
                <a:moveTo>
                  <a:pt x="1724279" y="0"/>
                </a:moveTo>
                <a:cubicBezTo>
                  <a:pt x="2676572" y="0"/>
                  <a:pt x="3448558" y="771986"/>
                  <a:pt x="3448558" y="1724279"/>
                </a:cubicBezTo>
                <a:cubicBezTo>
                  <a:pt x="3448558" y="2676572"/>
                  <a:pt x="2676572" y="3448558"/>
                  <a:pt x="1724279" y="3448558"/>
                </a:cubicBezTo>
                <a:cubicBezTo>
                  <a:pt x="771986" y="3448558"/>
                  <a:pt x="0" y="2676572"/>
                  <a:pt x="0" y="1724279"/>
                </a:cubicBezTo>
                <a:cubicBezTo>
                  <a:pt x="0" y="771986"/>
                  <a:pt x="771986" y="0"/>
                  <a:pt x="1724279" y="0"/>
                </a:cubicBezTo>
                <a:close/>
              </a:path>
            </a:pathLst>
          </a:custGeom>
          <a:solidFill>
            <a:schemeClr val="accent5"/>
          </a:solidFill>
        </p:spPr>
        <p:txBody>
          <a:bodyPr wrap="square">
            <a:noAutofit/>
          </a:bodyPr>
          <a:lstStyle/>
          <a:p>
            <a:r>
              <a:rPr lang="en-US"/>
              <a:t>Click icon to add picture</a:t>
            </a:r>
          </a:p>
        </p:txBody>
      </p:sp>
      <p:sp>
        <p:nvSpPr>
          <p:cNvPr id="22" name="Picture Placeholder 21">
            <a:extLst>
              <a:ext uri="{FF2B5EF4-FFF2-40B4-BE49-F238E27FC236}">
                <a16:creationId xmlns:a16="http://schemas.microsoft.com/office/drawing/2014/main" id="{4813A609-7079-46D5-9C1D-52004ABDAC9D}"/>
              </a:ext>
            </a:extLst>
          </p:cNvPr>
          <p:cNvSpPr>
            <a:spLocks noGrp="1"/>
          </p:cNvSpPr>
          <p:nvPr>
            <p:ph type="pic" sz="quarter" idx="14"/>
          </p:nvPr>
        </p:nvSpPr>
        <p:spPr>
          <a:xfrm>
            <a:off x="8918575" y="596392"/>
            <a:ext cx="2263776" cy="2263776"/>
          </a:xfrm>
          <a:custGeom>
            <a:avLst/>
            <a:gdLst>
              <a:gd name="connsiteX0" fmla="*/ 1131888 w 2263776"/>
              <a:gd name="connsiteY0" fmla="*/ 0 h 2263776"/>
              <a:gd name="connsiteX1" fmla="*/ 2263776 w 2263776"/>
              <a:gd name="connsiteY1" fmla="*/ 1131888 h 2263776"/>
              <a:gd name="connsiteX2" fmla="*/ 1131888 w 2263776"/>
              <a:gd name="connsiteY2" fmla="*/ 2263776 h 2263776"/>
              <a:gd name="connsiteX3" fmla="*/ 0 w 2263776"/>
              <a:gd name="connsiteY3" fmla="*/ 1131888 h 2263776"/>
              <a:gd name="connsiteX4" fmla="*/ 1131888 w 2263776"/>
              <a:gd name="connsiteY4" fmla="*/ 0 h 226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3776" h="2263776">
                <a:moveTo>
                  <a:pt x="1131888" y="0"/>
                </a:moveTo>
                <a:cubicBezTo>
                  <a:pt x="1757012" y="0"/>
                  <a:pt x="2263776" y="506764"/>
                  <a:pt x="2263776" y="1131888"/>
                </a:cubicBezTo>
                <a:cubicBezTo>
                  <a:pt x="2263776" y="1757012"/>
                  <a:pt x="1757012" y="2263776"/>
                  <a:pt x="1131888" y="2263776"/>
                </a:cubicBezTo>
                <a:cubicBezTo>
                  <a:pt x="506764" y="2263776"/>
                  <a:pt x="0" y="1757012"/>
                  <a:pt x="0" y="1131888"/>
                </a:cubicBezTo>
                <a:cubicBezTo>
                  <a:pt x="0" y="506764"/>
                  <a:pt x="506764" y="0"/>
                  <a:pt x="1131888" y="0"/>
                </a:cubicBezTo>
                <a:close/>
              </a:path>
            </a:pathLst>
          </a:custGeom>
          <a:solidFill>
            <a:schemeClr val="accent5"/>
          </a:solidFill>
        </p:spPr>
        <p:txBody>
          <a:bodyPr wrap="square">
            <a:noAutofit/>
          </a:bodyPr>
          <a:lstStyle/>
          <a:p>
            <a:r>
              <a:rPr lang="en-US"/>
              <a:t>Click icon to add picture</a:t>
            </a:r>
          </a:p>
        </p:txBody>
      </p:sp>
      <p:sp>
        <p:nvSpPr>
          <p:cNvPr id="25" name="Picture Placeholder 24">
            <a:extLst>
              <a:ext uri="{FF2B5EF4-FFF2-40B4-BE49-F238E27FC236}">
                <a16:creationId xmlns:a16="http://schemas.microsoft.com/office/drawing/2014/main" id="{A14F21DF-D5E0-4C6C-BA2C-D69D65DBB18E}"/>
              </a:ext>
            </a:extLst>
          </p:cNvPr>
          <p:cNvSpPr>
            <a:spLocks noGrp="1"/>
          </p:cNvSpPr>
          <p:nvPr>
            <p:ph type="pic" sz="quarter" idx="15"/>
          </p:nvPr>
        </p:nvSpPr>
        <p:spPr>
          <a:xfrm>
            <a:off x="9091612" y="3324733"/>
            <a:ext cx="2936876" cy="2936876"/>
          </a:xfrm>
          <a:custGeom>
            <a:avLst/>
            <a:gdLst>
              <a:gd name="connsiteX0" fmla="*/ 1468438 w 2936876"/>
              <a:gd name="connsiteY0" fmla="*/ 0 h 2936876"/>
              <a:gd name="connsiteX1" fmla="*/ 2936876 w 2936876"/>
              <a:gd name="connsiteY1" fmla="*/ 1468438 h 2936876"/>
              <a:gd name="connsiteX2" fmla="*/ 1468438 w 2936876"/>
              <a:gd name="connsiteY2" fmla="*/ 2936876 h 2936876"/>
              <a:gd name="connsiteX3" fmla="*/ 0 w 2936876"/>
              <a:gd name="connsiteY3" fmla="*/ 1468438 h 2936876"/>
              <a:gd name="connsiteX4" fmla="*/ 1468438 w 2936876"/>
              <a:gd name="connsiteY4" fmla="*/ 0 h 2936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36876" h="2936876">
                <a:moveTo>
                  <a:pt x="1468438" y="0"/>
                </a:moveTo>
                <a:cubicBezTo>
                  <a:pt x="2279434" y="0"/>
                  <a:pt x="2936876" y="657442"/>
                  <a:pt x="2936876" y="1468438"/>
                </a:cubicBezTo>
                <a:cubicBezTo>
                  <a:pt x="2936876" y="2279434"/>
                  <a:pt x="2279434" y="2936876"/>
                  <a:pt x="1468438" y="2936876"/>
                </a:cubicBezTo>
                <a:cubicBezTo>
                  <a:pt x="657442" y="2936876"/>
                  <a:pt x="0" y="2279434"/>
                  <a:pt x="0" y="1468438"/>
                </a:cubicBezTo>
                <a:cubicBezTo>
                  <a:pt x="0" y="657442"/>
                  <a:pt x="657442" y="0"/>
                  <a:pt x="1468438" y="0"/>
                </a:cubicBezTo>
                <a:close/>
              </a:path>
            </a:pathLst>
          </a:custGeom>
          <a:solidFill>
            <a:schemeClr val="accent5"/>
          </a:solidFill>
        </p:spPr>
        <p:txBody>
          <a:bodyPr wrap="square">
            <a:noAutofit/>
          </a:bodyPr>
          <a:lstStyle/>
          <a:p>
            <a:r>
              <a:rPr lang="en-US"/>
              <a:t>Click icon to add picture</a:t>
            </a:r>
          </a:p>
        </p:txBody>
      </p:sp>
      <p:sp>
        <p:nvSpPr>
          <p:cNvPr id="2" name="Date Placeholder 1">
            <a:extLst>
              <a:ext uri="{FF2B5EF4-FFF2-40B4-BE49-F238E27FC236}">
                <a16:creationId xmlns:a16="http://schemas.microsoft.com/office/drawing/2014/main" id="{AB81B449-7B97-41DC-B23F-65EDCBD316A6}"/>
              </a:ext>
            </a:extLst>
          </p:cNvPr>
          <p:cNvSpPr>
            <a:spLocks noGrp="1"/>
          </p:cNvSpPr>
          <p:nvPr>
            <p:ph type="dt" sz="half" idx="10"/>
          </p:nvPr>
        </p:nvSpPr>
        <p:spPr/>
        <p:txBody>
          <a:bodyPr>
            <a:noAutofit/>
          </a:bodyPr>
          <a:lstStyle/>
          <a:p>
            <a:r>
              <a:rPr lang="en-US"/>
              <a:t>Tuesday, February 2, 20XX</a:t>
            </a:r>
          </a:p>
        </p:txBody>
      </p:sp>
      <p:sp>
        <p:nvSpPr>
          <p:cNvPr id="3" name="Footer Placeholder 2">
            <a:extLst>
              <a:ext uri="{FF2B5EF4-FFF2-40B4-BE49-F238E27FC236}">
                <a16:creationId xmlns:a16="http://schemas.microsoft.com/office/drawing/2014/main" id="{7C6B46D5-337B-4906-8412-4EEA3884FA7E}"/>
              </a:ext>
            </a:extLst>
          </p:cNvPr>
          <p:cNvSpPr>
            <a:spLocks noGrp="1"/>
          </p:cNvSpPr>
          <p:nvPr>
            <p:ph type="ftr" sz="quarter" idx="11"/>
          </p:nvPr>
        </p:nvSpPr>
        <p:spPr/>
        <p:txBody>
          <a:bodyPr>
            <a:noAutofit/>
          </a:bodyPr>
          <a:lstStyle/>
          <a:p>
            <a:r>
              <a:rPr lang="en-US"/>
              <a:t>Sample Footer Text</a:t>
            </a:r>
          </a:p>
        </p:txBody>
      </p:sp>
      <p:sp>
        <p:nvSpPr>
          <p:cNvPr id="4" name="Slide Number Placeholder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
        <p:nvSpPr>
          <p:cNvPr id="6" name="Oval 5">
            <a:extLst>
              <a:ext uri="{FF2B5EF4-FFF2-40B4-BE49-F238E27FC236}">
                <a16:creationId xmlns:a16="http://schemas.microsoft.com/office/drawing/2014/main" id="{92FF63B4-C261-4597-9EE0-811D250B9D21}"/>
              </a:ext>
              <a:ext uri="{C183D7F6-B498-43B3-948B-1728B52AA6E4}">
                <adec:decorative xmlns:adec="http://schemas.microsoft.com/office/drawing/2017/decorative" val="1"/>
              </a:ext>
            </a:extLst>
          </p:cNvPr>
          <p:cNvSpPr>
            <a:spLocks noChangeAspect="1"/>
          </p:cNvSpPr>
          <p:nvPr userDrawn="1"/>
        </p:nvSpPr>
        <p:spPr>
          <a:xfrm>
            <a:off x="6548755" y="850167"/>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10" name="Group 9">
            <a:extLst>
              <a:ext uri="{FF2B5EF4-FFF2-40B4-BE49-F238E27FC236}">
                <a16:creationId xmlns:a16="http://schemas.microsoft.com/office/drawing/2014/main" id="{F92CF088-7F97-4A11-8A81-0EF641F6986F}"/>
              </a:ext>
              <a:ext uri="{C183D7F6-B498-43B3-948B-1728B52AA6E4}">
                <adec:decorative xmlns:adec="http://schemas.microsoft.com/office/drawing/2017/decorative" val="1"/>
              </a:ext>
            </a:extLst>
          </p:cNvPr>
          <p:cNvGrpSpPr/>
          <p:nvPr userDrawn="1"/>
        </p:nvGrpSpPr>
        <p:grpSpPr>
          <a:xfrm>
            <a:off x="5602297" y="5691007"/>
            <a:ext cx="667802" cy="631474"/>
            <a:chOff x="3409557" y="4940429"/>
            <a:chExt cx="667802" cy="631474"/>
          </a:xfrm>
        </p:grpSpPr>
        <p:sp>
          <p:nvSpPr>
            <p:cNvPr id="11" name="Freeform: Shape 10">
              <a:extLst>
                <a:ext uri="{FF2B5EF4-FFF2-40B4-BE49-F238E27FC236}">
                  <a16:creationId xmlns:a16="http://schemas.microsoft.com/office/drawing/2014/main" id="{165B23B7-CE74-4974-ABD8-BFA31D583416}"/>
                </a:ext>
              </a:extLst>
            </p:cNvPr>
            <p:cNvSpPr>
              <a:spLocks noChangeAspect="1"/>
            </p:cNvSpPr>
            <p:nvPr/>
          </p:nvSpPr>
          <p:spPr>
            <a:xfrm rot="8100000">
              <a:off x="3537358" y="4940429"/>
              <a:ext cx="540001"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80000"/>
                    <a:lumOff val="20000"/>
                  </a:schemeClr>
                </a:gs>
                <a:gs pos="100000">
                  <a:schemeClr val="bg2"/>
                </a:gs>
              </a:gsLst>
              <a:lin ang="600000" scaled="0"/>
            </a:gradFill>
            <a:ln>
              <a:noFill/>
            </a:ln>
            <a:effectLst>
              <a:innerShdw blurRad="101600" dist="50800" dir="732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Oval 11">
              <a:extLst>
                <a:ext uri="{FF2B5EF4-FFF2-40B4-BE49-F238E27FC236}">
                  <a16:creationId xmlns:a16="http://schemas.microsoft.com/office/drawing/2014/main" id="{FF99BB1F-6C9D-4972-9EF4-98ACD7BE71E5}"/>
                </a:ext>
              </a:extLst>
            </p:cNvPr>
            <p:cNvSpPr/>
            <p:nvPr/>
          </p:nvSpPr>
          <p:spPr>
            <a:xfrm rot="13500000">
              <a:off x="3544558" y="4858365"/>
              <a:ext cx="270000" cy="540001"/>
            </a:xfrm>
            <a:prstGeom prst="ellipse">
              <a:avLst/>
            </a:prstGeom>
            <a:gradFill>
              <a:gsLst>
                <a:gs pos="100000">
                  <a:schemeClr val="accent1">
                    <a:lumMod val="60000"/>
                    <a:lumOff val="40000"/>
                    <a:alpha val="0"/>
                  </a:schemeClr>
                </a:gs>
                <a:gs pos="0">
                  <a:schemeClr val="bg2">
                    <a:lumMod val="75000"/>
                    <a:lumOff val="25000"/>
                    <a:alpha val="33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spTree>
    <p:extLst>
      <p:ext uri="{BB962C8B-B14F-4D97-AF65-F5344CB8AC3E}">
        <p14:creationId xmlns:p14="http://schemas.microsoft.com/office/powerpoint/2010/main" val="23805060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r>
              <a:rPr lang="en-US"/>
              <a:t>Tuesday, February 2, 20XX</a:t>
            </a:r>
            <a:endParaRPr lang="en-US" dirty="0"/>
          </a:p>
        </p:txBody>
      </p:sp>
      <p:sp>
        <p:nvSpPr>
          <p:cNvPr id="5" name="Footer Placeholder 4"/>
          <p:cNvSpPr>
            <a:spLocks noGrp="1"/>
          </p:cNvSpPr>
          <p:nvPr>
            <p:ph type="ftr" sz="quarter" idx="11"/>
          </p:nvPr>
        </p:nvSpPr>
        <p:spPr/>
        <p:txBody>
          <a:bodyPr/>
          <a:lstStyle/>
          <a:p>
            <a:r>
              <a:rPr lang="en-US"/>
              <a:t>Sample Footer Text</a:t>
            </a:r>
            <a:endParaRPr lang="en-US" dirty="0"/>
          </a:p>
        </p:txBody>
      </p:sp>
      <p:sp>
        <p:nvSpPr>
          <p:cNvPr id="6" name="Slide Number Placeholder 5"/>
          <p:cNvSpPr>
            <a:spLocks noGrp="1"/>
          </p:cNvSpPr>
          <p:nvPr>
            <p:ph type="sldNum" sz="quarter" idx="12"/>
          </p:nvPr>
        </p:nvSpPr>
        <p:spPr/>
        <p:txBody>
          <a:bodyPr/>
          <a:lstStyle/>
          <a:p>
            <a:fld id="{DBA1B0FB-D917-4C8C-928F-313BD683BF39}" type="slidenum">
              <a:rPr lang="en-US" smtClean="0"/>
              <a:pPr/>
              <a:t>‹#›</a:t>
            </a:fld>
            <a:endParaRPr lang="en-US"/>
          </a:p>
        </p:txBody>
      </p:sp>
    </p:spTree>
    <p:extLst>
      <p:ext uri="{BB962C8B-B14F-4D97-AF65-F5344CB8AC3E}">
        <p14:creationId xmlns:p14="http://schemas.microsoft.com/office/powerpoint/2010/main" val="2805888708"/>
      </p:ext>
    </p:extLst>
  </p:cSld>
  <p:clrMapOvr>
    <a:masterClrMapping/>
  </p:clrMapOvr>
  <p:hf hdr="0"/>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3_Introduction">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A458B3A1-C77D-4AFC-B2C8-79520B53C452}"/>
              </a:ext>
            </a:extLst>
          </p:cNvPr>
          <p:cNvSpPr>
            <a:spLocks noGrp="1"/>
          </p:cNvSpPr>
          <p:nvPr>
            <p:ph type="title"/>
          </p:nvPr>
        </p:nvSpPr>
        <p:spPr>
          <a:xfrm>
            <a:off x="550863" y="4507200"/>
            <a:ext cx="4500562" cy="1562959"/>
          </a:xfrm>
        </p:spPr>
        <p:txBody>
          <a:bodyPr wrap="square" anchor="t" anchorCtr="0">
            <a:noAutofit/>
          </a:bodyPr>
          <a:lstStyle/>
          <a:p>
            <a:r>
              <a:rPr lang="en-US"/>
              <a:t>Click to edit Master title style</a:t>
            </a:r>
            <a:endParaRPr lang="en-US" dirty="0"/>
          </a:p>
        </p:txBody>
      </p:sp>
      <p:sp>
        <p:nvSpPr>
          <p:cNvPr id="12" name="Picture Placeholder 11">
            <a:extLst>
              <a:ext uri="{FF2B5EF4-FFF2-40B4-BE49-F238E27FC236}">
                <a16:creationId xmlns:a16="http://schemas.microsoft.com/office/drawing/2014/main" id="{F551DA26-B267-4F28-B4D0-65B3EF6E1112}"/>
              </a:ext>
            </a:extLst>
          </p:cNvPr>
          <p:cNvSpPr>
            <a:spLocks noGrp="1"/>
          </p:cNvSpPr>
          <p:nvPr>
            <p:ph type="pic" sz="quarter" idx="13"/>
          </p:nvPr>
        </p:nvSpPr>
        <p:spPr>
          <a:xfrm>
            <a:off x="0" y="0"/>
            <a:ext cx="3054096" cy="3776472"/>
          </a:xfrm>
          <a:solidFill>
            <a:schemeClr val="accent5"/>
          </a:solidFill>
        </p:spPr>
        <p:txBody>
          <a:bodyPr>
            <a:noAutofit/>
          </a:bodyPr>
          <a:lstStyle/>
          <a:p>
            <a:r>
              <a:rPr lang="en-US"/>
              <a:t>Click icon to add picture</a:t>
            </a:r>
          </a:p>
        </p:txBody>
      </p:sp>
      <p:sp>
        <p:nvSpPr>
          <p:cNvPr id="18" name="Picture Placeholder 11">
            <a:extLst>
              <a:ext uri="{FF2B5EF4-FFF2-40B4-BE49-F238E27FC236}">
                <a16:creationId xmlns:a16="http://schemas.microsoft.com/office/drawing/2014/main" id="{95544A62-DA23-4840-99DE-09AFC8F4DC48}"/>
              </a:ext>
            </a:extLst>
          </p:cNvPr>
          <p:cNvSpPr>
            <a:spLocks noGrp="1"/>
          </p:cNvSpPr>
          <p:nvPr>
            <p:ph type="pic" sz="quarter" idx="14"/>
          </p:nvPr>
        </p:nvSpPr>
        <p:spPr>
          <a:xfrm>
            <a:off x="3054096" y="0"/>
            <a:ext cx="3054096" cy="3776472"/>
          </a:xfrm>
          <a:solidFill>
            <a:schemeClr val="accent5"/>
          </a:solidFill>
        </p:spPr>
        <p:txBody>
          <a:bodyPr>
            <a:noAutofit/>
          </a:bodyPr>
          <a:lstStyle/>
          <a:p>
            <a:r>
              <a:rPr lang="en-US"/>
              <a:t>Click icon to add picture</a:t>
            </a:r>
          </a:p>
        </p:txBody>
      </p:sp>
      <p:sp>
        <p:nvSpPr>
          <p:cNvPr id="19" name="Picture Placeholder 11">
            <a:extLst>
              <a:ext uri="{FF2B5EF4-FFF2-40B4-BE49-F238E27FC236}">
                <a16:creationId xmlns:a16="http://schemas.microsoft.com/office/drawing/2014/main" id="{0C91AF30-C5BB-4601-BDEB-E60C93A16933}"/>
              </a:ext>
            </a:extLst>
          </p:cNvPr>
          <p:cNvSpPr>
            <a:spLocks noGrp="1"/>
          </p:cNvSpPr>
          <p:nvPr>
            <p:ph type="pic" sz="quarter" idx="15"/>
          </p:nvPr>
        </p:nvSpPr>
        <p:spPr>
          <a:xfrm>
            <a:off x="6083808" y="0"/>
            <a:ext cx="3054096" cy="3776472"/>
          </a:xfrm>
          <a:solidFill>
            <a:schemeClr val="accent5"/>
          </a:solidFill>
        </p:spPr>
        <p:txBody>
          <a:bodyPr>
            <a:noAutofit/>
          </a:bodyPr>
          <a:lstStyle/>
          <a:p>
            <a:r>
              <a:rPr lang="en-US"/>
              <a:t>Click icon to add picture</a:t>
            </a:r>
          </a:p>
        </p:txBody>
      </p:sp>
      <p:sp>
        <p:nvSpPr>
          <p:cNvPr id="20" name="Picture Placeholder 11">
            <a:extLst>
              <a:ext uri="{FF2B5EF4-FFF2-40B4-BE49-F238E27FC236}">
                <a16:creationId xmlns:a16="http://schemas.microsoft.com/office/drawing/2014/main" id="{5B625AA5-EA5B-4115-A461-DA2C7087D83E}"/>
              </a:ext>
            </a:extLst>
          </p:cNvPr>
          <p:cNvSpPr>
            <a:spLocks noGrp="1"/>
          </p:cNvSpPr>
          <p:nvPr>
            <p:ph type="pic" sz="quarter" idx="16"/>
          </p:nvPr>
        </p:nvSpPr>
        <p:spPr>
          <a:xfrm>
            <a:off x="9137904" y="0"/>
            <a:ext cx="3054096" cy="3776472"/>
          </a:xfrm>
          <a:solidFill>
            <a:schemeClr val="accent5"/>
          </a:solidFill>
        </p:spPr>
        <p:txBody>
          <a:bodyPr>
            <a:noAutofit/>
          </a:bodyPr>
          <a:lstStyle/>
          <a:p>
            <a:r>
              <a:rPr lang="en-US"/>
              <a:t>Click icon to add picture</a:t>
            </a:r>
          </a:p>
        </p:txBody>
      </p:sp>
      <p:sp>
        <p:nvSpPr>
          <p:cNvPr id="2" name="Date Placeholder 1">
            <a:extLst>
              <a:ext uri="{FF2B5EF4-FFF2-40B4-BE49-F238E27FC236}">
                <a16:creationId xmlns:a16="http://schemas.microsoft.com/office/drawing/2014/main" id="{AB81B449-7B97-41DC-B23F-65EDCBD316A6}"/>
              </a:ext>
            </a:extLst>
          </p:cNvPr>
          <p:cNvSpPr>
            <a:spLocks noGrp="1"/>
          </p:cNvSpPr>
          <p:nvPr>
            <p:ph type="dt" sz="half" idx="10"/>
          </p:nvPr>
        </p:nvSpPr>
        <p:spPr/>
        <p:txBody>
          <a:bodyPr>
            <a:noAutofit/>
          </a:bodyPr>
          <a:lstStyle/>
          <a:p>
            <a:r>
              <a:rPr lang="en-US"/>
              <a:t>Tuesday, February 2, 20XX</a:t>
            </a:r>
          </a:p>
        </p:txBody>
      </p:sp>
      <p:sp>
        <p:nvSpPr>
          <p:cNvPr id="3" name="Footer Placeholder 2">
            <a:extLst>
              <a:ext uri="{FF2B5EF4-FFF2-40B4-BE49-F238E27FC236}">
                <a16:creationId xmlns:a16="http://schemas.microsoft.com/office/drawing/2014/main" id="{7C6B46D5-337B-4906-8412-4EEA3884FA7E}"/>
              </a:ext>
            </a:extLst>
          </p:cNvPr>
          <p:cNvSpPr>
            <a:spLocks noGrp="1"/>
          </p:cNvSpPr>
          <p:nvPr>
            <p:ph type="ftr" sz="quarter" idx="11"/>
          </p:nvPr>
        </p:nvSpPr>
        <p:spPr/>
        <p:txBody>
          <a:bodyPr>
            <a:noAutofit/>
          </a:bodyPr>
          <a:lstStyle/>
          <a:p>
            <a:r>
              <a:rPr lang="en-US"/>
              <a:t>Sample Footer Text</a:t>
            </a:r>
          </a:p>
        </p:txBody>
      </p:sp>
      <p:sp>
        <p:nvSpPr>
          <p:cNvPr id="4" name="Slide Number Placeholder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
        <p:nvSpPr>
          <p:cNvPr id="11" name="Content Placeholder 6">
            <a:extLst>
              <a:ext uri="{FF2B5EF4-FFF2-40B4-BE49-F238E27FC236}">
                <a16:creationId xmlns:a16="http://schemas.microsoft.com/office/drawing/2014/main" id="{1B1AE41C-3196-4E6F-A3A8-313A92677FF3}"/>
              </a:ext>
            </a:extLst>
          </p:cNvPr>
          <p:cNvSpPr>
            <a:spLocks noGrp="1"/>
          </p:cNvSpPr>
          <p:nvPr>
            <p:ph sz="quarter" idx="15"/>
          </p:nvPr>
        </p:nvSpPr>
        <p:spPr>
          <a:xfrm>
            <a:off x="5262411" y="4508500"/>
            <a:ext cx="6221412" cy="1563688"/>
          </a:xfrm>
        </p:spPr>
        <p:txBody>
          <a:bodyPr>
            <a:noAutofit/>
          </a:bodyPr>
          <a:lstStyle>
            <a:lvl1pPr marL="228600" indent="-228600">
              <a:lnSpc>
                <a:spcPct val="100000"/>
              </a:lnSpc>
              <a:buFont typeface="Arial" panose="020B0604020202020204" pitchFamily="34" charset="0"/>
              <a:buChar char="•"/>
              <a:defRPr sz="2000"/>
            </a:lvl1pPr>
            <a:lvl2pPr>
              <a:buNone/>
              <a:defRPr sz="1900"/>
            </a:lvl2pPr>
            <a:lvl3pPr>
              <a:buNone/>
              <a:defRPr sz="1900"/>
            </a:lvl3pPr>
            <a:lvl4pPr>
              <a:buNone/>
              <a:defRPr sz="1900"/>
            </a:lvl4pPr>
            <a:lvl5pPr>
              <a:buNone/>
              <a:defRPr sz="1900"/>
            </a:lvl5pPr>
          </a:lstStyle>
          <a:p>
            <a:pPr lvl="0"/>
            <a:r>
              <a:rPr lang="en-US"/>
              <a:t>Click to edit Master text styles</a:t>
            </a:r>
          </a:p>
        </p:txBody>
      </p:sp>
    </p:spTree>
    <p:extLst>
      <p:ext uri="{BB962C8B-B14F-4D97-AF65-F5344CB8AC3E}">
        <p14:creationId xmlns:p14="http://schemas.microsoft.com/office/powerpoint/2010/main" val="4819991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4_Section break">
    <p:bg>
      <p:bgRef idx="1001">
        <a:schemeClr val="bg1"/>
      </p:bgRef>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F75B2FBE-0C5C-48AA-8D7F-9D5B7373CC9A}"/>
              </a:ext>
            </a:extLst>
          </p:cNvPr>
          <p:cNvSpPr>
            <a:spLocks noGrp="1"/>
          </p:cNvSpPr>
          <p:nvPr>
            <p:ph type="pic" sz="quarter" idx="13"/>
          </p:nvPr>
        </p:nvSpPr>
        <p:spPr>
          <a:xfrm>
            <a:off x="0" y="0"/>
            <a:ext cx="12192000" cy="6858000"/>
          </a:xfrm>
          <a:solidFill>
            <a:schemeClr val="accent5"/>
          </a:solidFill>
        </p:spPr>
        <p:txBody>
          <a:bodyPr/>
          <a:lstStyle/>
          <a:p>
            <a:r>
              <a:rPr lang="en-US"/>
              <a:t>Click icon to add picture</a:t>
            </a:r>
          </a:p>
        </p:txBody>
      </p:sp>
      <p:sp>
        <p:nvSpPr>
          <p:cNvPr id="4" name="Date Placeholder 3">
            <a:extLst>
              <a:ext uri="{FF2B5EF4-FFF2-40B4-BE49-F238E27FC236}">
                <a16:creationId xmlns:a16="http://schemas.microsoft.com/office/drawing/2014/main" id="{56403DDF-462A-45CE-931B-010AB4F73C3F}"/>
              </a:ext>
            </a:extLst>
          </p:cNvPr>
          <p:cNvSpPr>
            <a:spLocks noGrp="1"/>
          </p:cNvSpPr>
          <p:nvPr>
            <p:ph type="dt" sz="half" idx="10"/>
          </p:nvPr>
        </p:nvSpPr>
        <p:spPr/>
        <p:txBody>
          <a:bodyPr/>
          <a:lstStyle/>
          <a:p>
            <a:r>
              <a:rPr lang="en-US"/>
              <a:t>Tuesday, February 2, 20XX</a:t>
            </a:r>
          </a:p>
        </p:txBody>
      </p:sp>
      <p:sp>
        <p:nvSpPr>
          <p:cNvPr id="5" name="Footer Placeholder 4">
            <a:extLst>
              <a:ext uri="{FF2B5EF4-FFF2-40B4-BE49-F238E27FC236}">
                <a16:creationId xmlns:a16="http://schemas.microsoft.com/office/drawing/2014/main" id="{39E10702-2ACF-4768-9E91-8CB87B89594D}"/>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E8DFA722-391E-4FCF-8E15-0D7E2EC02B63}"/>
              </a:ext>
            </a:extLst>
          </p:cNvPr>
          <p:cNvSpPr>
            <a:spLocks noGrp="1"/>
          </p:cNvSpPr>
          <p:nvPr>
            <p:ph type="sldNum" sz="quarter" idx="12"/>
          </p:nvPr>
        </p:nvSpPr>
        <p:spPr/>
        <p:txBody>
          <a:bodyPr/>
          <a:lstStyle/>
          <a:p>
            <a:fld id="{DBA1B0FB-D917-4C8C-928F-313BD683BF39}" type="slidenum">
              <a:rPr lang="en-US" smtClean="0"/>
              <a:t>‹#›</a:t>
            </a:fld>
            <a:endParaRPr lang="en-US"/>
          </a:p>
        </p:txBody>
      </p:sp>
      <p:sp>
        <p:nvSpPr>
          <p:cNvPr id="13" name="Rectangle 12">
            <a:extLst>
              <a:ext uri="{FF2B5EF4-FFF2-40B4-BE49-F238E27FC236}">
                <a16:creationId xmlns:a16="http://schemas.microsoft.com/office/drawing/2014/main" id="{80517979-166D-4AAA-ABBC-0C3E5C2ECF37}"/>
              </a:ext>
              <a:ext uri="{C183D7F6-B498-43B3-948B-1728B52AA6E4}">
                <adec:decorative xmlns:adec="http://schemas.microsoft.com/office/drawing/2017/decorative" val="1"/>
              </a:ext>
            </a:extLst>
          </p:cNvPr>
          <p:cNvSpPr/>
          <p:nvPr userDrawn="1"/>
        </p:nvSpPr>
        <p:spPr>
          <a:xfrm>
            <a:off x="0" y="5773729"/>
            <a:ext cx="12192000" cy="1084271"/>
          </a:xfrm>
          <a:prstGeom prst="rect">
            <a:avLst/>
          </a:prstGeom>
          <a:gradFill flip="none" rotWithShape="1">
            <a:gsLst>
              <a:gs pos="90000">
                <a:schemeClr val="bg2">
                  <a:alpha val="60000"/>
                </a:schemeClr>
              </a:gs>
              <a:gs pos="28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E111559-B769-4E2A-A891-97B3C4AA6BAC}"/>
              </a:ext>
            </a:extLst>
          </p:cNvPr>
          <p:cNvSpPr/>
          <p:nvPr userDrawn="1"/>
        </p:nvSpPr>
        <p:spPr>
          <a:xfrm rot="10800000">
            <a:off x="0" y="-3"/>
            <a:ext cx="9000000" cy="6857998"/>
          </a:xfrm>
          <a:prstGeom prst="rect">
            <a:avLst/>
          </a:prstGeom>
          <a:gradFill flip="none" rotWithShape="1">
            <a:gsLst>
              <a:gs pos="50000">
                <a:schemeClr val="bg2">
                  <a:alpha val="60000"/>
                </a:schemeClr>
              </a:gs>
              <a:gs pos="0">
                <a:schemeClr val="bg2">
                  <a:alpha val="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
            <a:extLst>
              <a:ext uri="{FF2B5EF4-FFF2-40B4-BE49-F238E27FC236}">
                <a16:creationId xmlns:a16="http://schemas.microsoft.com/office/drawing/2014/main" id="{754E1219-253E-4FEF-A576-83857F44BA01}"/>
              </a:ext>
            </a:extLst>
          </p:cNvPr>
          <p:cNvSpPr>
            <a:spLocks noGrp="1"/>
          </p:cNvSpPr>
          <p:nvPr>
            <p:ph type="ctrTitle"/>
          </p:nvPr>
        </p:nvSpPr>
        <p:spPr>
          <a:xfrm>
            <a:off x="550863" y="549275"/>
            <a:ext cx="5437187" cy="2986234"/>
          </a:xfrm>
        </p:spPr>
        <p:txBody>
          <a:bodyPr anchor="b" anchorCtr="0">
            <a:noAutofit/>
          </a:bodyPr>
          <a:lstStyle>
            <a:lvl1pPr>
              <a:defRPr sz="6400"/>
            </a:lvl1pPr>
          </a:lstStyle>
          <a:p>
            <a:r>
              <a:rPr lang="en-US"/>
              <a:t>Click to edit Master title style</a:t>
            </a:r>
            <a:endParaRPr lang="en-US" dirty="0"/>
          </a:p>
        </p:txBody>
      </p:sp>
      <p:sp>
        <p:nvSpPr>
          <p:cNvPr id="16" name="Subtitle 2">
            <a:extLst>
              <a:ext uri="{FF2B5EF4-FFF2-40B4-BE49-F238E27FC236}">
                <a16:creationId xmlns:a16="http://schemas.microsoft.com/office/drawing/2014/main" id="{93411FC5-0B5A-4566-9984-827485AF9265}"/>
              </a:ext>
            </a:extLst>
          </p:cNvPr>
          <p:cNvSpPr>
            <a:spLocks noGrp="1"/>
          </p:cNvSpPr>
          <p:nvPr>
            <p:ph type="subTitle" idx="1"/>
          </p:nvPr>
        </p:nvSpPr>
        <p:spPr>
          <a:xfrm>
            <a:off x="550863" y="3816724"/>
            <a:ext cx="5437187" cy="2265216"/>
          </a:xfrm>
        </p:spPr>
        <p:txBody>
          <a:bodyPr>
            <a:noAutofit/>
          </a:bodyPr>
          <a:lstStyle>
            <a:lvl1pPr>
              <a:buNone/>
              <a:defRPr sz="2400"/>
            </a:lvl1pPr>
          </a:lstStyle>
          <a:p>
            <a:r>
              <a:rPr lang="en-US">
                <a:solidFill>
                  <a:schemeClr val="tx1">
                    <a:alpha val="60000"/>
                  </a:schemeClr>
                </a:solidFill>
              </a:rPr>
              <a:t>Click to edit Master subtitle style</a:t>
            </a:r>
            <a:endParaRPr lang="en-US" dirty="0">
              <a:solidFill>
                <a:schemeClr val="tx1">
                  <a:alpha val="60000"/>
                </a:schemeClr>
              </a:solidFill>
            </a:endParaRPr>
          </a:p>
        </p:txBody>
      </p:sp>
    </p:spTree>
    <p:extLst>
      <p:ext uri="{BB962C8B-B14F-4D97-AF65-F5344CB8AC3E}">
        <p14:creationId xmlns:p14="http://schemas.microsoft.com/office/powerpoint/2010/main" val="3918211655"/>
      </p:ext>
    </p:extLst>
  </p:cSld>
  <p:clrMapOvr>
    <a:overrideClrMapping bg1="dk1" tx1="lt1" bg2="dk2" tx2="lt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7_Quote">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062BF5C-3876-4161-B4FF-14CA94D326C6}"/>
              </a:ext>
            </a:extLst>
          </p:cNvPr>
          <p:cNvSpPr>
            <a:spLocks noGrp="1"/>
          </p:cNvSpPr>
          <p:nvPr>
            <p:ph type="title"/>
          </p:nvPr>
        </p:nvSpPr>
        <p:spPr>
          <a:xfrm>
            <a:off x="550864" y="549275"/>
            <a:ext cx="3566160" cy="3384550"/>
          </a:xfrm>
        </p:spPr>
        <p:txBody>
          <a:bodyPr wrap="square" anchor="b" anchorCtr="0">
            <a:noAutofit/>
          </a:bodyPr>
          <a:lstStyle>
            <a:lvl1pPr>
              <a:defRPr sz="4000"/>
            </a:lvl1pPr>
          </a:lstStyle>
          <a:p>
            <a:r>
              <a:rPr lang="en-US"/>
              <a:t>Click to edit Master title style</a:t>
            </a:r>
            <a:endParaRPr lang="en-US" dirty="0"/>
          </a:p>
        </p:txBody>
      </p:sp>
      <p:grpSp>
        <p:nvGrpSpPr>
          <p:cNvPr id="8" name="Group 7">
            <a:extLst>
              <a:ext uri="{FF2B5EF4-FFF2-40B4-BE49-F238E27FC236}">
                <a16:creationId xmlns:a16="http://schemas.microsoft.com/office/drawing/2014/main" id="{B17C5C60-EC4D-410B-9997-0B73289605FD}"/>
              </a:ext>
              <a:ext uri="{C183D7F6-B498-43B3-948B-1728B52AA6E4}">
                <adec:decorative xmlns:adec="http://schemas.microsoft.com/office/drawing/2017/decorative" val="1"/>
              </a:ext>
            </a:extLst>
          </p:cNvPr>
          <p:cNvGrpSpPr/>
          <p:nvPr userDrawn="1"/>
        </p:nvGrpSpPr>
        <p:grpSpPr>
          <a:xfrm>
            <a:off x="10822156" y="4143453"/>
            <a:ext cx="734257" cy="760506"/>
            <a:chOff x="5243759" y="1363788"/>
            <a:chExt cx="734257" cy="760506"/>
          </a:xfrm>
        </p:grpSpPr>
        <p:sp>
          <p:nvSpPr>
            <p:cNvPr id="9" name="Freeform 5">
              <a:extLst>
                <a:ext uri="{FF2B5EF4-FFF2-40B4-BE49-F238E27FC236}">
                  <a16:creationId xmlns:a16="http://schemas.microsoft.com/office/drawing/2014/main" id="{0573155C-3428-4F4F-AE66-A519D777EAAE}"/>
                </a:ext>
              </a:extLst>
            </p:cNvPr>
            <p:cNvSpPr>
              <a:spLocks/>
            </p:cNvSpPr>
            <p:nvPr/>
          </p:nvSpPr>
          <p:spPr bwMode="auto">
            <a:xfrm rot="1800000">
              <a:off x="5356930" y="1363788"/>
              <a:ext cx="621086" cy="364601"/>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 name="Freeform 6">
              <a:extLst>
                <a:ext uri="{FF2B5EF4-FFF2-40B4-BE49-F238E27FC236}">
                  <a16:creationId xmlns:a16="http://schemas.microsoft.com/office/drawing/2014/main" id="{1853496C-159E-4D47-94B5-0835FB6511BA}"/>
                </a:ext>
              </a:extLst>
            </p:cNvPr>
            <p:cNvSpPr>
              <a:spLocks/>
            </p:cNvSpPr>
            <p:nvPr/>
          </p:nvSpPr>
          <p:spPr bwMode="auto">
            <a:xfrm rot="1800000">
              <a:off x="5243759" y="1430747"/>
              <a:ext cx="305942" cy="538275"/>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98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 name="Freeform 8">
              <a:extLst>
                <a:ext uri="{FF2B5EF4-FFF2-40B4-BE49-F238E27FC236}">
                  <a16:creationId xmlns:a16="http://schemas.microsoft.com/office/drawing/2014/main" id="{CE93E330-715B-44E8-84D9-CE166D428DAB}"/>
                </a:ext>
              </a:extLst>
            </p:cNvPr>
            <p:cNvSpPr>
              <a:spLocks/>
            </p:cNvSpPr>
            <p:nvPr/>
          </p:nvSpPr>
          <p:spPr bwMode="auto">
            <a:xfrm rot="1800000">
              <a:off x="5508097" y="1586019"/>
              <a:ext cx="315144" cy="538275"/>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8000000" scaled="0"/>
              <a:tileRect/>
            </a:gradFill>
            <a:ln>
              <a:noFill/>
            </a:ln>
            <a:effectLst>
              <a:innerShdw blurRad="254000">
                <a:schemeClr val="accent1">
                  <a:lumMod val="60000"/>
                  <a:lumOff val="40000"/>
                  <a:alpha val="6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12" name="Oval 11">
            <a:extLst>
              <a:ext uri="{FF2B5EF4-FFF2-40B4-BE49-F238E27FC236}">
                <a16:creationId xmlns:a16="http://schemas.microsoft.com/office/drawing/2014/main" id="{80A2FA6F-99B7-4984-A80C-570644889F02}"/>
              </a:ext>
              <a:ext uri="{C183D7F6-B498-43B3-948B-1728B52AA6E4}">
                <adec:decorative xmlns:adec="http://schemas.microsoft.com/office/drawing/2017/decorative" val="1"/>
              </a:ext>
            </a:extLst>
          </p:cNvPr>
          <p:cNvSpPr>
            <a:spLocks noChangeAspect="1"/>
          </p:cNvSpPr>
          <p:nvPr userDrawn="1"/>
        </p:nvSpPr>
        <p:spPr>
          <a:xfrm>
            <a:off x="5668780" y="5059009"/>
            <a:ext cx="1080000" cy="1080000"/>
          </a:xfrm>
          <a:prstGeom prst="ellipse">
            <a:avLst/>
          </a:pr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7" name="Content Placeholder 16">
            <a:extLst>
              <a:ext uri="{FF2B5EF4-FFF2-40B4-BE49-F238E27FC236}">
                <a16:creationId xmlns:a16="http://schemas.microsoft.com/office/drawing/2014/main" id="{439C8C03-81B3-4DE8-B96A-78258E4467CC}"/>
              </a:ext>
            </a:extLst>
          </p:cNvPr>
          <p:cNvSpPr>
            <a:spLocks noGrp="1"/>
          </p:cNvSpPr>
          <p:nvPr>
            <p:ph sz="quarter" idx="15"/>
          </p:nvPr>
        </p:nvSpPr>
        <p:spPr>
          <a:xfrm>
            <a:off x="550863" y="4097338"/>
            <a:ext cx="3565524" cy="2351087"/>
          </a:xfrm>
        </p:spPr>
        <p:txBody>
          <a:bodyPr>
            <a:noAutofit/>
          </a:bodyPr>
          <a:lstStyle>
            <a:lvl1pPr>
              <a:buNone/>
              <a:defRPr sz="2400"/>
            </a:lvl1pPr>
            <a:lvl2pPr>
              <a:defRPr sz="2000"/>
            </a:lvl2pPr>
            <a:lvl3pPr>
              <a:defRPr sz="2000"/>
            </a:lvl3pPr>
            <a:lvl4pPr>
              <a:defRPr sz="2000"/>
            </a:lvl4pPr>
            <a:lvl5pPr>
              <a:defRPr sz="2000"/>
            </a:lvl5pPr>
          </a:lstStyle>
          <a:p>
            <a:pPr lvl="0"/>
            <a:r>
              <a:rPr lang="en-US"/>
              <a:t>Click to edit Master text styles</a:t>
            </a:r>
          </a:p>
        </p:txBody>
      </p:sp>
      <p:sp>
        <p:nvSpPr>
          <p:cNvPr id="15" name="Picture Placeholder 14">
            <a:extLst>
              <a:ext uri="{FF2B5EF4-FFF2-40B4-BE49-F238E27FC236}">
                <a16:creationId xmlns:a16="http://schemas.microsoft.com/office/drawing/2014/main" id="{C1FBB56D-C8B1-4ED9-A5DB-72BA636DADF3}"/>
              </a:ext>
            </a:extLst>
          </p:cNvPr>
          <p:cNvSpPr>
            <a:spLocks noGrp="1"/>
          </p:cNvSpPr>
          <p:nvPr>
            <p:ph type="pic" sz="quarter" idx="13"/>
          </p:nvPr>
        </p:nvSpPr>
        <p:spPr>
          <a:xfrm>
            <a:off x="5535809" y="656633"/>
            <a:ext cx="5132388" cy="5132388"/>
          </a:xfrm>
          <a:custGeom>
            <a:avLst/>
            <a:gdLst>
              <a:gd name="connsiteX0" fmla="*/ 2566194 w 5132388"/>
              <a:gd name="connsiteY0" fmla="*/ 0 h 5132388"/>
              <a:gd name="connsiteX1" fmla="*/ 5132388 w 5132388"/>
              <a:gd name="connsiteY1" fmla="*/ 2566194 h 5132388"/>
              <a:gd name="connsiteX2" fmla="*/ 2566194 w 5132388"/>
              <a:gd name="connsiteY2" fmla="*/ 5132388 h 5132388"/>
              <a:gd name="connsiteX3" fmla="*/ 0 w 5132388"/>
              <a:gd name="connsiteY3" fmla="*/ 2566194 h 5132388"/>
              <a:gd name="connsiteX4" fmla="*/ 2566194 w 5132388"/>
              <a:gd name="connsiteY4" fmla="*/ 0 h 51323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2388" h="5132388">
                <a:moveTo>
                  <a:pt x="2566194" y="0"/>
                </a:moveTo>
                <a:cubicBezTo>
                  <a:pt x="3983464" y="0"/>
                  <a:pt x="5132388" y="1148924"/>
                  <a:pt x="5132388" y="2566194"/>
                </a:cubicBezTo>
                <a:cubicBezTo>
                  <a:pt x="5132388" y="3983464"/>
                  <a:pt x="3983464" y="5132388"/>
                  <a:pt x="2566194" y="5132388"/>
                </a:cubicBezTo>
                <a:cubicBezTo>
                  <a:pt x="1148924" y="5132388"/>
                  <a:pt x="0" y="3983464"/>
                  <a:pt x="0" y="2566194"/>
                </a:cubicBezTo>
                <a:cubicBezTo>
                  <a:pt x="0" y="1148924"/>
                  <a:pt x="1148924" y="0"/>
                  <a:pt x="2566194" y="0"/>
                </a:cubicBezTo>
                <a:close/>
              </a:path>
            </a:pathLst>
          </a:custGeom>
          <a:solidFill>
            <a:schemeClr val="accent5"/>
          </a:solidFill>
        </p:spPr>
        <p:txBody>
          <a:bodyPr wrap="square">
            <a:noAutofit/>
          </a:bodyPr>
          <a:lstStyle/>
          <a:p>
            <a:r>
              <a:rPr lang="en-US"/>
              <a:t>Click icon to add picture</a:t>
            </a:r>
          </a:p>
        </p:txBody>
      </p:sp>
      <p:sp>
        <p:nvSpPr>
          <p:cNvPr id="2" name="Date Placeholder 1">
            <a:extLst>
              <a:ext uri="{FF2B5EF4-FFF2-40B4-BE49-F238E27FC236}">
                <a16:creationId xmlns:a16="http://schemas.microsoft.com/office/drawing/2014/main" id="{AB81B449-7B97-41DC-B23F-65EDCBD316A6}"/>
              </a:ext>
            </a:extLst>
          </p:cNvPr>
          <p:cNvSpPr>
            <a:spLocks noGrp="1"/>
          </p:cNvSpPr>
          <p:nvPr>
            <p:ph type="dt" sz="half" idx="10"/>
          </p:nvPr>
        </p:nvSpPr>
        <p:spPr/>
        <p:txBody>
          <a:bodyPr>
            <a:noAutofit/>
          </a:bodyPr>
          <a:lstStyle/>
          <a:p>
            <a:r>
              <a:rPr lang="en-US"/>
              <a:t>Tuesday, February 2, 20XX</a:t>
            </a:r>
          </a:p>
        </p:txBody>
      </p:sp>
      <p:sp>
        <p:nvSpPr>
          <p:cNvPr id="3" name="Footer Placeholder 2">
            <a:extLst>
              <a:ext uri="{FF2B5EF4-FFF2-40B4-BE49-F238E27FC236}">
                <a16:creationId xmlns:a16="http://schemas.microsoft.com/office/drawing/2014/main" id="{7C6B46D5-337B-4906-8412-4EEA3884FA7E}"/>
              </a:ext>
            </a:extLst>
          </p:cNvPr>
          <p:cNvSpPr>
            <a:spLocks noGrp="1"/>
          </p:cNvSpPr>
          <p:nvPr>
            <p:ph type="ftr" sz="quarter" idx="11"/>
          </p:nvPr>
        </p:nvSpPr>
        <p:spPr/>
        <p:txBody>
          <a:bodyPr>
            <a:noAutofit/>
          </a:bodyPr>
          <a:lstStyle/>
          <a:p>
            <a:r>
              <a:rPr lang="en-US"/>
              <a:t>Sample Footer Text</a:t>
            </a:r>
          </a:p>
        </p:txBody>
      </p:sp>
      <p:sp>
        <p:nvSpPr>
          <p:cNvPr id="4" name="Slide Number Placeholder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Tree>
    <p:extLst>
      <p:ext uri="{BB962C8B-B14F-4D97-AF65-F5344CB8AC3E}">
        <p14:creationId xmlns:p14="http://schemas.microsoft.com/office/powerpoint/2010/main" val="130608626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3_Closing">
    <p:spTree>
      <p:nvGrpSpPr>
        <p:cNvPr id="1" name=""/>
        <p:cNvGrpSpPr/>
        <p:nvPr/>
      </p:nvGrpSpPr>
      <p:grpSpPr>
        <a:xfrm>
          <a:off x="0" y="0"/>
          <a:ext cx="0" cy="0"/>
          <a:chOff x="0" y="0"/>
          <a:chExt cx="0" cy="0"/>
        </a:xfrm>
      </p:grpSpPr>
      <p:sp>
        <p:nvSpPr>
          <p:cNvPr id="28" name="Title 1">
            <a:extLst>
              <a:ext uri="{FF2B5EF4-FFF2-40B4-BE49-F238E27FC236}">
                <a16:creationId xmlns:a16="http://schemas.microsoft.com/office/drawing/2014/main" id="{97246E34-E6EE-4BF3-A0D3-A20868B5A594}"/>
              </a:ext>
            </a:extLst>
          </p:cNvPr>
          <p:cNvSpPr>
            <a:spLocks noGrp="1"/>
          </p:cNvSpPr>
          <p:nvPr>
            <p:ph type="ctrTitle"/>
          </p:nvPr>
        </p:nvSpPr>
        <p:spPr>
          <a:xfrm>
            <a:off x="550863" y="549275"/>
            <a:ext cx="5437187" cy="2986234"/>
          </a:xfrm>
        </p:spPr>
        <p:txBody>
          <a:bodyPr anchor="b" anchorCtr="0">
            <a:noAutofit/>
          </a:bodyPr>
          <a:lstStyle/>
          <a:p>
            <a:r>
              <a:rPr lang="en-US"/>
              <a:t>Click to edit Master title style</a:t>
            </a:r>
            <a:endParaRPr lang="en-US" dirty="0"/>
          </a:p>
        </p:txBody>
      </p:sp>
      <p:sp>
        <p:nvSpPr>
          <p:cNvPr id="31" name="Subtitle 2">
            <a:extLst>
              <a:ext uri="{FF2B5EF4-FFF2-40B4-BE49-F238E27FC236}">
                <a16:creationId xmlns:a16="http://schemas.microsoft.com/office/drawing/2014/main" id="{45BE5FFB-47D1-4474-B6CA-C3C936DF285E}"/>
              </a:ext>
            </a:extLst>
          </p:cNvPr>
          <p:cNvSpPr>
            <a:spLocks noGrp="1"/>
          </p:cNvSpPr>
          <p:nvPr>
            <p:ph type="subTitle" idx="1"/>
          </p:nvPr>
        </p:nvSpPr>
        <p:spPr>
          <a:xfrm>
            <a:off x="550863" y="3827610"/>
            <a:ext cx="5437187" cy="2265216"/>
          </a:xfrm>
        </p:spPr>
        <p:txBody>
          <a:bodyPr>
            <a:noAutofit/>
          </a:bodyPr>
          <a:lstStyle>
            <a:lvl1pPr>
              <a:buNone/>
              <a:defRPr sz="2400"/>
            </a:lvl1pPr>
          </a:lstStyle>
          <a:p>
            <a:r>
              <a:rPr lang="en-US">
                <a:solidFill>
                  <a:schemeClr val="tx1">
                    <a:alpha val="60000"/>
                  </a:schemeClr>
                </a:solidFill>
              </a:rPr>
              <a:t>Click to edit Master subtitle style</a:t>
            </a:r>
            <a:endParaRPr lang="en-US" dirty="0">
              <a:solidFill>
                <a:schemeClr val="tx1">
                  <a:alpha val="60000"/>
                </a:schemeClr>
              </a:solidFill>
            </a:endParaRPr>
          </a:p>
        </p:txBody>
      </p:sp>
      <p:sp>
        <p:nvSpPr>
          <p:cNvPr id="40" name="Picture Placeholder 39">
            <a:extLst>
              <a:ext uri="{FF2B5EF4-FFF2-40B4-BE49-F238E27FC236}">
                <a16:creationId xmlns:a16="http://schemas.microsoft.com/office/drawing/2014/main" id="{008D9209-1A62-4AC3-BF92-94348A9BC06B}"/>
              </a:ext>
            </a:extLst>
          </p:cNvPr>
          <p:cNvSpPr>
            <a:spLocks noGrp="1"/>
          </p:cNvSpPr>
          <p:nvPr>
            <p:ph type="pic" sz="quarter" idx="15"/>
          </p:nvPr>
        </p:nvSpPr>
        <p:spPr>
          <a:xfrm>
            <a:off x="6556248" y="548640"/>
            <a:ext cx="5084064" cy="2880360"/>
          </a:xfrm>
          <a:solidFill>
            <a:schemeClr val="accent5"/>
          </a:solidFill>
        </p:spPr>
        <p:txBody>
          <a:bodyPr>
            <a:noAutofit/>
          </a:bodyPr>
          <a:lstStyle/>
          <a:p>
            <a:r>
              <a:rPr lang="en-US"/>
              <a:t>Click icon to add picture</a:t>
            </a:r>
            <a:endParaRPr lang="en-US" dirty="0"/>
          </a:p>
        </p:txBody>
      </p:sp>
      <p:sp>
        <p:nvSpPr>
          <p:cNvPr id="42" name="Picture Placeholder 41">
            <a:extLst>
              <a:ext uri="{FF2B5EF4-FFF2-40B4-BE49-F238E27FC236}">
                <a16:creationId xmlns:a16="http://schemas.microsoft.com/office/drawing/2014/main" id="{FADBFB6B-1787-4549-91B6-D748C66B13C6}"/>
              </a:ext>
            </a:extLst>
          </p:cNvPr>
          <p:cNvSpPr>
            <a:spLocks noGrp="1"/>
          </p:cNvSpPr>
          <p:nvPr>
            <p:ph type="pic" sz="quarter" idx="16"/>
          </p:nvPr>
        </p:nvSpPr>
        <p:spPr>
          <a:xfrm>
            <a:off x="6556248" y="3429000"/>
            <a:ext cx="5084064" cy="2880360"/>
          </a:xfrm>
          <a:solidFill>
            <a:schemeClr val="accent5"/>
          </a:solidFill>
        </p:spPr>
        <p:txBody>
          <a:bodyPr>
            <a:noAutofit/>
          </a:bodyPr>
          <a:lstStyle/>
          <a:p>
            <a:r>
              <a:rPr lang="en-US"/>
              <a:t>Click icon to add picture</a:t>
            </a:r>
          </a:p>
        </p:txBody>
      </p:sp>
      <p:grpSp>
        <p:nvGrpSpPr>
          <p:cNvPr id="43" name="Group 42">
            <a:extLst>
              <a:ext uri="{FF2B5EF4-FFF2-40B4-BE49-F238E27FC236}">
                <a16:creationId xmlns:a16="http://schemas.microsoft.com/office/drawing/2014/main" id="{06966E3E-9B30-4375-AC9A-23256CC87D25}"/>
              </a:ext>
              <a:ext uri="{C183D7F6-B498-43B3-948B-1728B52AA6E4}">
                <adec:decorative xmlns:adec="http://schemas.microsoft.com/office/drawing/2017/decorative" val="1"/>
              </a:ext>
            </a:extLst>
          </p:cNvPr>
          <p:cNvGrpSpPr/>
          <p:nvPr userDrawn="1"/>
        </p:nvGrpSpPr>
        <p:grpSpPr>
          <a:xfrm>
            <a:off x="11161347" y="125399"/>
            <a:ext cx="1404698" cy="1155641"/>
            <a:chOff x="11161347" y="125399"/>
            <a:chExt cx="1404698" cy="1155641"/>
          </a:xfrm>
        </p:grpSpPr>
        <p:sp>
          <p:nvSpPr>
            <p:cNvPr id="44" name="Freeform: Shape 43">
              <a:extLst>
                <a:ext uri="{FF2B5EF4-FFF2-40B4-BE49-F238E27FC236}">
                  <a16:creationId xmlns:a16="http://schemas.microsoft.com/office/drawing/2014/main" id="{4EBBC5A2-A37E-47DF-9230-9A75067F1883}"/>
                </a:ext>
              </a:extLst>
            </p:cNvPr>
            <p:cNvSpPr>
              <a:spLocks noChangeAspect="1"/>
            </p:cNvSpPr>
            <p:nvPr/>
          </p:nvSpPr>
          <p:spPr>
            <a:xfrm rot="18900000">
              <a:off x="11161347" y="125399"/>
              <a:ext cx="1341675" cy="926985"/>
            </a:xfrm>
            <a:custGeom>
              <a:avLst/>
              <a:gdLst>
                <a:gd name="connsiteX0" fmla="*/ 1049126 w 1341675"/>
                <a:gd name="connsiteY0" fmla="*/ 8962 h 926985"/>
                <a:gd name="connsiteX1" fmla="*/ 1341675 w 1341675"/>
                <a:gd name="connsiteY1" fmla="*/ 301511 h 926985"/>
                <a:gd name="connsiteX2" fmla="*/ 1130649 w 1341675"/>
                <a:gd name="connsiteY2" fmla="*/ 512537 h 926985"/>
                <a:gd name="connsiteX3" fmla="*/ 1107397 w 1341675"/>
                <a:gd name="connsiteY3" fmla="*/ 499917 h 926985"/>
                <a:gd name="connsiteX4" fmla="*/ 926985 w 1341675"/>
                <a:gd name="connsiteY4" fmla="*/ 463493 h 926985"/>
                <a:gd name="connsiteX5" fmla="*/ 463493 w 1341675"/>
                <a:gd name="connsiteY5" fmla="*/ 926985 h 926985"/>
                <a:gd name="connsiteX6" fmla="*/ 0 w 1341675"/>
                <a:gd name="connsiteY6" fmla="*/ 926985 h 926985"/>
                <a:gd name="connsiteX7" fmla="*/ 926985 w 1341675"/>
                <a:gd name="connsiteY7" fmla="*/ 0 h 926985"/>
                <a:gd name="connsiteX8" fmla="*/ 1021763 w 1341675"/>
                <a:gd name="connsiteY8" fmla="*/ 4786 h 926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41675" h="926985">
                  <a:moveTo>
                    <a:pt x="1049126" y="8962"/>
                  </a:moveTo>
                  <a:lnTo>
                    <a:pt x="1341675" y="301511"/>
                  </a:lnTo>
                  <a:lnTo>
                    <a:pt x="1130649" y="512537"/>
                  </a:lnTo>
                  <a:lnTo>
                    <a:pt x="1107397" y="499917"/>
                  </a:lnTo>
                  <a:cubicBezTo>
                    <a:pt x="1051945" y="476462"/>
                    <a:pt x="990979" y="463493"/>
                    <a:pt x="926985" y="463493"/>
                  </a:cubicBezTo>
                  <a:cubicBezTo>
                    <a:pt x="671005" y="463493"/>
                    <a:pt x="463493" y="671005"/>
                    <a:pt x="463493" y="926985"/>
                  </a:cubicBezTo>
                  <a:lnTo>
                    <a:pt x="0" y="926985"/>
                  </a:lnTo>
                  <a:cubicBezTo>
                    <a:pt x="0" y="415026"/>
                    <a:pt x="415025" y="0"/>
                    <a:pt x="926985" y="0"/>
                  </a:cubicBezTo>
                  <a:cubicBezTo>
                    <a:pt x="958982" y="0"/>
                    <a:pt x="990601" y="1621"/>
                    <a:pt x="1021763" y="4786"/>
                  </a:cubicBezTo>
                  <a:close/>
                </a:path>
              </a:pathLst>
            </a:custGeom>
            <a:solidFill>
              <a:schemeClr val="bg2"/>
            </a:solidFill>
            <a:ln>
              <a:noFill/>
            </a:ln>
            <a:effectLst>
              <a:innerShdw blurRad="254000" dist="50800" dir="54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45" name="Oval 44">
              <a:extLst>
                <a:ext uri="{FF2B5EF4-FFF2-40B4-BE49-F238E27FC236}">
                  <a16:creationId xmlns:a16="http://schemas.microsoft.com/office/drawing/2014/main" id="{11781B9A-C230-4FFC-90A8-E0571B1DEDA7}"/>
                </a:ext>
              </a:extLst>
            </p:cNvPr>
            <p:cNvSpPr/>
            <p:nvPr/>
          </p:nvSpPr>
          <p:spPr>
            <a:xfrm rot="2700000">
              <a:off x="11798454" y="994196"/>
              <a:ext cx="107098" cy="466589"/>
            </a:xfrm>
            <a:prstGeom prst="ellipse">
              <a:avLst/>
            </a:prstGeom>
            <a:solidFill>
              <a:schemeClr val="bg2"/>
            </a:solidFill>
            <a:ln>
              <a:noFill/>
            </a:ln>
            <a:effectLst>
              <a:innerShdw blurRad="63500" dist="2540000">
                <a:schemeClr val="accent1">
                  <a:lumMod val="40000"/>
                  <a:lumOff val="6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6" name="Freeform: Shape 45">
              <a:extLst>
                <a:ext uri="{FF2B5EF4-FFF2-40B4-BE49-F238E27FC236}">
                  <a16:creationId xmlns:a16="http://schemas.microsoft.com/office/drawing/2014/main" id="{3295925C-3570-40F1-B3CE-07D947ED4643}"/>
                </a:ext>
              </a:extLst>
            </p:cNvPr>
            <p:cNvSpPr>
              <a:spLocks noChangeAspect="1"/>
            </p:cNvSpPr>
            <p:nvPr/>
          </p:nvSpPr>
          <p:spPr>
            <a:xfrm rot="18900000">
              <a:off x="11228590" y="129580"/>
              <a:ext cx="1337455" cy="1042921"/>
            </a:xfrm>
            <a:custGeom>
              <a:avLst/>
              <a:gdLst>
                <a:gd name="connsiteX0" fmla="*/ 1084058 w 1337455"/>
                <a:gd name="connsiteY0" fmla="*/ 16081 h 1042921"/>
                <a:gd name="connsiteX1" fmla="*/ 1337455 w 1337455"/>
                <a:gd name="connsiteY1" fmla="*/ 269477 h 1042921"/>
                <a:gd name="connsiteX2" fmla="*/ 1060775 w 1337455"/>
                <a:gd name="connsiteY2" fmla="*/ 546158 h 1042921"/>
                <a:gd name="connsiteX3" fmla="*/ 1020394 w 1337455"/>
                <a:gd name="connsiteY3" fmla="*/ 532055 h 1042921"/>
                <a:gd name="connsiteX4" fmla="*/ 926985 w 1337455"/>
                <a:gd name="connsiteY4" fmla="*/ 521461 h 1042921"/>
                <a:gd name="connsiteX5" fmla="*/ 463492 w 1337455"/>
                <a:gd name="connsiteY5" fmla="*/ 1042921 h 1042921"/>
                <a:gd name="connsiteX6" fmla="*/ 0 w 1337455"/>
                <a:gd name="connsiteY6" fmla="*/ 1042921 h 1042921"/>
                <a:gd name="connsiteX7" fmla="*/ 926984 w 1337455"/>
                <a:gd name="connsiteY7" fmla="*/ 0 h 1042921"/>
                <a:gd name="connsiteX8" fmla="*/ 1021763 w 1337455"/>
                <a:gd name="connsiteY8" fmla="*/ 5384 h 104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7455" h="1042921">
                  <a:moveTo>
                    <a:pt x="1084058" y="16081"/>
                  </a:moveTo>
                  <a:lnTo>
                    <a:pt x="1337455" y="269477"/>
                  </a:lnTo>
                  <a:lnTo>
                    <a:pt x="1060775" y="546158"/>
                  </a:lnTo>
                  <a:lnTo>
                    <a:pt x="1020394" y="532055"/>
                  </a:lnTo>
                  <a:cubicBezTo>
                    <a:pt x="990222" y="525109"/>
                    <a:pt x="958982" y="521461"/>
                    <a:pt x="926985" y="521461"/>
                  </a:cubicBezTo>
                  <a:cubicBezTo>
                    <a:pt x="671005" y="521461"/>
                    <a:pt x="463493" y="754927"/>
                    <a:pt x="463492" y="1042921"/>
                  </a:cubicBezTo>
                  <a:lnTo>
                    <a:pt x="0" y="1042921"/>
                  </a:lnTo>
                  <a:cubicBezTo>
                    <a:pt x="0" y="466932"/>
                    <a:pt x="415025" y="0"/>
                    <a:pt x="926984" y="0"/>
                  </a:cubicBezTo>
                  <a:cubicBezTo>
                    <a:pt x="958982" y="0"/>
                    <a:pt x="990600" y="1824"/>
                    <a:pt x="1021763" y="5384"/>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grpSp>
      <p:grpSp>
        <p:nvGrpSpPr>
          <p:cNvPr id="15" name="Group 14">
            <a:extLst>
              <a:ext uri="{FF2B5EF4-FFF2-40B4-BE49-F238E27FC236}">
                <a16:creationId xmlns:a16="http://schemas.microsoft.com/office/drawing/2014/main" id="{394664AE-6DC5-428F-9AC4-5A8F67571F72}"/>
              </a:ext>
              <a:ext uri="{C183D7F6-B498-43B3-948B-1728B52AA6E4}">
                <adec:decorative xmlns:adec="http://schemas.microsoft.com/office/drawing/2017/decorative" val="1"/>
              </a:ext>
            </a:extLst>
          </p:cNvPr>
          <p:cNvGrpSpPr/>
          <p:nvPr userDrawn="1"/>
        </p:nvGrpSpPr>
        <p:grpSpPr>
          <a:xfrm>
            <a:off x="594036" y="5610392"/>
            <a:ext cx="667802" cy="631474"/>
            <a:chOff x="10478914" y="1506691"/>
            <a:chExt cx="667802" cy="631474"/>
          </a:xfrm>
        </p:grpSpPr>
        <p:sp>
          <p:nvSpPr>
            <p:cNvPr id="16" name="Freeform: Shape 15">
              <a:extLst>
                <a:ext uri="{FF2B5EF4-FFF2-40B4-BE49-F238E27FC236}">
                  <a16:creationId xmlns:a16="http://schemas.microsoft.com/office/drawing/2014/main" id="{8288F304-7DF7-42FB-BD6F-D575128A1DDE}"/>
                </a:ext>
              </a:extLst>
            </p:cNvPr>
            <p:cNvSpPr>
              <a:spLocks noChangeAspect="1"/>
            </p:cNvSpPr>
            <p:nvPr/>
          </p:nvSpPr>
          <p:spPr>
            <a:xfrm rot="8100000">
              <a:off x="10606715" y="1506691"/>
              <a:ext cx="540001"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80000"/>
                    <a:lumOff val="20000"/>
                  </a:schemeClr>
                </a:gs>
                <a:gs pos="100000">
                  <a:schemeClr val="bg2"/>
                </a:gs>
              </a:gsLst>
              <a:lin ang="600000" scaled="0"/>
            </a:gradFill>
            <a:ln>
              <a:noFill/>
            </a:ln>
            <a:effectLst>
              <a:innerShdw blurRad="101600" dist="50800" dir="732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1" name="Oval 20">
              <a:extLst>
                <a:ext uri="{FF2B5EF4-FFF2-40B4-BE49-F238E27FC236}">
                  <a16:creationId xmlns:a16="http://schemas.microsoft.com/office/drawing/2014/main" id="{104835D9-7DE9-4DDD-A6C2-1C526822700A}"/>
                </a:ext>
              </a:extLst>
            </p:cNvPr>
            <p:cNvSpPr/>
            <p:nvPr/>
          </p:nvSpPr>
          <p:spPr>
            <a:xfrm rot="13500000">
              <a:off x="10613915" y="1424627"/>
              <a:ext cx="270000" cy="540001"/>
            </a:xfrm>
            <a:prstGeom prst="ellipse">
              <a:avLst/>
            </a:pr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5" name="Date Placeholder 4">
            <a:extLst>
              <a:ext uri="{FF2B5EF4-FFF2-40B4-BE49-F238E27FC236}">
                <a16:creationId xmlns:a16="http://schemas.microsoft.com/office/drawing/2014/main" id="{E57D2D6F-49E8-4217-A908-2D9E43583589}"/>
              </a:ext>
            </a:extLst>
          </p:cNvPr>
          <p:cNvSpPr>
            <a:spLocks noGrp="1"/>
          </p:cNvSpPr>
          <p:nvPr>
            <p:ph type="dt" sz="half" idx="10"/>
          </p:nvPr>
        </p:nvSpPr>
        <p:spPr/>
        <p:txBody>
          <a:bodyPr>
            <a:noAutofit/>
          </a:bodyPr>
          <a:lstStyle/>
          <a:p>
            <a:r>
              <a:rPr lang="en-US"/>
              <a:t>Tuesday, February 2, 20XX</a:t>
            </a:r>
          </a:p>
        </p:txBody>
      </p:sp>
      <p:sp>
        <p:nvSpPr>
          <p:cNvPr id="6" name="Footer Placeholder 5">
            <a:extLst>
              <a:ext uri="{FF2B5EF4-FFF2-40B4-BE49-F238E27FC236}">
                <a16:creationId xmlns:a16="http://schemas.microsoft.com/office/drawing/2014/main" id="{591C4440-6B8D-4A24-A807-8B1302A3DFAF}"/>
              </a:ext>
            </a:extLst>
          </p:cNvPr>
          <p:cNvSpPr>
            <a:spLocks noGrp="1"/>
          </p:cNvSpPr>
          <p:nvPr>
            <p:ph type="ftr" sz="quarter" idx="11"/>
          </p:nvPr>
        </p:nvSpPr>
        <p:spPr/>
        <p:txBody>
          <a:bodyPr>
            <a:noAutofit/>
          </a:bodyPr>
          <a:lstStyle/>
          <a:p>
            <a:r>
              <a:rPr lang="en-US"/>
              <a:t>Sample Footer Text</a:t>
            </a:r>
          </a:p>
        </p:txBody>
      </p:sp>
      <p:sp>
        <p:nvSpPr>
          <p:cNvPr id="7" name="Slide Number Placeholder 6">
            <a:extLst>
              <a:ext uri="{FF2B5EF4-FFF2-40B4-BE49-F238E27FC236}">
                <a16:creationId xmlns:a16="http://schemas.microsoft.com/office/drawing/2014/main" id="{76CFE189-E20B-4108-B290-244424336512}"/>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
        <p:nvSpPr>
          <p:cNvPr id="17" name="Oval 16">
            <a:extLst>
              <a:ext uri="{FF2B5EF4-FFF2-40B4-BE49-F238E27FC236}">
                <a16:creationId xmlns:a16="http://schemas.microsoft.com/office/drawing/2014/main" id="{83C43C1C-00B3-40E0-B073-B8C56206D07D}"/>
              </a:ext>
              <a:ext uri="{C183D7F6-B498-43B3-948B-1728B52AA6E4}">
                <adec:decorative xmlns:adec="http://schemas.microsoft.com/office/drawing/2017/decorative" val="1"/>
              </a:ext>
            </a:extLst>
          </p:cNvPr>
          <p:cNvSpPr>
            <a:spLocks noChangeAspect="1"/>
          </p:cNvSpPr>
          <p:nvPr userDrawn="1"/>
        </p:nvSpPr>
        <p:spPr>
          <a:xfrm>
            <a:off x="5303845" y="5427212"/>
            <a:ext cx="1080000" cy="1080000"/>
          </a:xfrm>
          <a:prstGeom prst="ellipse">
            <a:avLst/>
          </a:pr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140880445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5_Section break">
    <p:bg>
      <p:bgRef idx="1001">
        <a:schemeClr val="bg1"/>
      </p:bgRef>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F75B2FBE-0C5C-48AA-8D7F-9D5B7373CC9A}"/>
              </a:ext>
            </a:extLst>
          </p:cNvPr>
          <p:cNvSpPr>
            <a:spLocks noGrp="1"/>
          </p:cNvSpPr>
          <p:nvPr>
            <p:ph type="pic" sz="quarter" idx="13"/>
          </p:nvPr>
        </p:nvSpPr>
        <p:spPr>
          <a:xfrm>
            <a:off x="0" y="0"/>
            <a:ext cx="12192000" cy="6858000"/>
          </a:xfrm>
          <a:solidFill>
            <a:schemeClr val="bg2"/>
          </a:solidFill>
        </p:spPr>
        <p:txBody>
          <a:bodyPr/>
          <a:lstStyle/>
          <a:p>
            <a:r>
              <a:rPr lang="en-US"/>
              <a:t>Click icon to add picture</a:t>
            </a:r>
          </a:p>
        </p:txBody>
      </p:sp>
      <p:sp>
        <p:nvSpPr>
          <p:cNvPr id="16" name="Subtitle 2">
            <a:extLst>
              <a:ext uri="{FF2B5EF4-FFF2-40B4-BE49-F238E27FC236}">
                <a16:creationId xmlns:a16="http://schemas.microsoft.com/office/drawing/2014/main" id="{93411FC5-0B5A-4566-9984-827485AF9265}"/>
              </a:ext>
            </a:extLst>
          </p:cNvPr>
          <p:cNvSpPr>
            <a:spLocks noGrp="1"/>
          </p:cNvSpPr>
          <p:nvPr>
            <p:ph type="subTitle" idx="1"/>
          </p:nvPr>
        </p:nvSpPr>
        <p:spPr>
          <a:xfrm>
            <a:off x="0" y="3557281"/>
            <a:ext cx="6640285" cy="3300719"/>
          </a:xfrm>
          <a:gradFill>
            <a:gsLst>
              <a:gs pos="0">
                <a:schemeClr val="bg2">
                  <a:alpha val="0"/>
                </a:schemeClr>
              </a:gs>
              <a:gs pos="50000">
                <a:schemeClr val="bg2">
                  <a:alpha val="60000"/>
                </a:schemeClr>
              </a:gs>
            </a:gsLst>
            <a:lin ang="10800000" scaled="1"/>
          </a:gradFill>
        </p:spPr>
        <p:txBody>
          <a:bodyPr>
            <a:noAutofit/>
          </a:bodyPr>
          <a:lstStyle>
            <a:lvl1pPr marL="548640" indent="0">
              <a:lnSpc>
                <a:spcPct val="200000"/>
              </a:lnSpc>
              <a:buNone/>
              <a:defRPr/>
            </a:lvl1pPr>
          </a:lstStyle>
          <a:p>
            <a:r>
              <a:rPr lang="en-US">
                <a:solidFill>
                  <a:schemeClr val="tx1">
                    <a:alpha val="60000"/>
                  </a:schemeClr>
                </a:solidFill>
              </a:rPr>
              <a:t>Click to edit Master subtitle style</a:t>
            </a:r>
            <a:endParaRPr lang="en-US" dirty="0">
              <a:solidFill>
                <a:schemeClr val="tx1">
                  <a:alpha val="60000"/>
                </a:schemeClr>
              </a:solidFill>
            </a:endParaRPr>
          </a:p>
        </p:txBody>
      </p:sp>
      <p:sp>
        <p:nvSpPr>
          <p:cNvPr id="15" name="Title 1">
            <a:extLst>
              <a:ext uri="{FF2B5EF4-FFF2-40B4-BE49-F238E27FC236}">
                <a16:creationId xmlns:a16="http://schemas.microsoft.com/office/drawing/2014/main" id="{754E1219-253E-4FEF-A576-83857F44BA01}"/>
              </a:ext>
            </a:extLst>
          </p:cNvPr>
          <p:cNvSpPr>
            <a:spLocks noGrp="1"/>
          </p:cNvSpPr>
          <p:nvPr>
            <p:ph type="ctrTitle"/>
          </p:nvPr>
        </p:nvSpPr>
        <p:spPr>
          <a:xfrm>
            <a:off x="0" y="0"/>
            <a:ext cx="6640285" cy="3535509"/>
          </a:xfrm>
          <a:gradFill flip="none" rotWithShape="1">
            <a:gsLst>
              <a:gs pos="0">
                <a:schemeClr val="bg2">
                  <a:alpha val="0"/>
                </a:schemeClr>
              </a:gs>
              <a:gs pos="50000">
                <a:schemeClr val="bg2">
                  <a:alpha val="70000"/>
                </a:schemeClr>
              </a:gs>
            </a:gsLst>
            <a:lin ang="10800000" scaled="1"/>
            <a:tileRect/>
          </a:gradFill>
        </p:spPr>
        <p:txBody>
          <a:bodyPr anchor="b" anchorCtr="0">
            <a:noAutofit/>
          </a:bodyPr>
          <a:lstStyle>
            <a:lvl1pPr marL="548640">
              <a:spcAft>
                <a:spcPts val="1200"/>
              </a:spcAft>
              <a:defRPr sz="6400"/>
            </a:lvl1pPr>
          </a:lstStyle>
          <a:p>
            <a:r>
              <a:rPr lang="en-US"/>
              <a:t>Click to edit Master title style</a:t>
            </a:r>
            <a:endParaRPr lang="en-US" dirty="0"/>
          </a:p>
        </p:txBody>
      </p:sp>
    </p:spTree>
    <p:extLst>
      <p:ext uri="{BB962C8B-B14F-4D97-AF65-F5344CB8AC3E}">
        <p14:creationId xmlns:p14="http://schemas.microsoft.com/office/powerpoint/2010/main" val="2229304515"/>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Tuesday, February 2, 20XX</a:t>
            </a:r>
            <a:endParaRPr lang="en-US" dirty="0"/>
          </a:p>
        </p:txBody>
      </p:sp>
      <p:sp>
        <p:nvSpPr>
          <p:cNvPr id="5" name="Footer Placeholder 4"/>
          <p:cNvSpPr>
            <a:spLocks noGrp="1"/>
          </p:cNvSpPr>
          <p:nvPr>
            <p:ph type="ftr" sz="quarter" idx="11"/>
          </p:nvPr>
        </p:nvSpPr>
        <p:spPr/>
        <p:txBody>
          <a:bodyPr/>
          <a:lstStyle/>
          <a:p>
            <a:r>
              <a:rPr lang="en-US"/>
              <a:t>Sample Footer Text</a:t>
            </a:r>
            <a:endParaRPr lang="en-US" dirty="0"/>
          </a:p>
        </p:txBody>
      </p:sp>
      <p:sp>
        <p:nvSpPr>
          <p:cNvPr id="6" name="Slide Number Placeholder 5"/>
          <p:cNvSpPr>
            <a:spLocks noGrp="1"/>
          </p:cNvSpPr>
          <p:nvPr>
            <p:ph type="sldNum" sz="quarter" idx="12"/>
          </p:nvPr>
        </p:nvSpPr>
        <p:spPr/>
        <p:txBody>
          <a:bodyPr/>
          <a:lstStyle/>
          <a:p>
            <a:fld id="{DBA1B0FB-D917-4C8C-928F-313BD683BF39}" type="slidenum">
              <a:rPr lang="en-US" smtClean="0"/>
              <a:pPr/>
              <a:t>‹#›</a:t>
            </a:fld>
            <a:endParaRPr lang="en-US"/>
          </a:p>
        </p:txBody>
      </p:sp>
    </p:spTree>
    <p:extLst>
      <p:ext uri="{BB962C8B-B14F-4D97-AF65-F5344CB8AC3E}">
        <p14:creationId xmlns:p14="http://schemas.microsoft.com/office/powerpoint/2010/main" val="4029518076"/>
      </p:ext>
    </p:extLst>
  </p:cSld>
  <p:clrMapOvr>
    <a:masterClrMapping/>
  </p:clrMapOvr>
  <p:hf hdr="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r>
              <a:rPr lang="en-US"/>
              <a:t>Tuesday, February 2, 20XX</a:t>
            </a:r>
          </a:p>
        </p:txBody>
      </p:sp>
      <p:sp>
        <p:nvSpPr>
          <p:cNvPr id="6" name="Footer Placeholder 5"/>
          <p:cNvSpPr>
            <a:spLocks noGrp="1"/>
          </p:cNvSpPr>
          <p:nvPr>
            <p:ph type="ftr" sz="quarter" idx="11"/>
          </p:nvPr>
        </p:nvSpPr>
        <p:spPr/>
        <p:txBody>
          <a:bodyPr/>
          <a:lstStyle/>
          <a:p>
            <a:r>
              <a:rPr lang="en-US"/>
              <a:t>Sample Footer Text</a:t>
            </a:r>
          </a:p>
        </p:txBody>
      </p:sp>
      <p:sp>
        <p:nvSpPr>
          <p:cNvPr id="7" name="Slide Number Placeholder 6"/>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24598555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r>
              <a:rPr lang="en-US"/>
              <a:t>Tuesday, February 2, 20XX</a:t>
            </a:r>
            <a:endParaRPr lang="en-US" dirty="0"/>
          </a:p>
        </p:txBody>
      </p:sp>
      <p:sp>
        <p:nvSpPr>
          <p:cNvPr id="8" name="Footer Placeholder 7"/>
          <p:cNvSpPr>
            <a:spLocks noGrp="1"/>
          </p:cNvSpPr>
          <p:nvPr>
            <p:ph type="ftr" sz="quarter" idx="11"/>
          </p:nvPr>
        </p:nvSpPr>
        <p:spPr/>
        <p:txBody>
          <a:bodyPr/>
          <a:lstStyle/>
          <a:p>
            <a:r>
              <a:rPr lang="en-US"/>
              <a:t>Sample Footer Text</a:t>
            </a:r>
            <a:endParaRPr lang="en-US" dirty="0"/>
          </a:p>
        </p:txBody>
      </p:sp>
      <p:sp>
        <p:nvSpPr>
          <p:cNvPr id="9" name="Slide Number Placeholder 8"/>
          <p:cNvSpPr>
            <a:spLocks noGrp="1"/>
          </p:cNvSpPr>
          <p:nvPr>
            <p:ph type="sldNum" sz="quarter" idx="12"/>
          </p:nvPr>
        </p:nvSpPr>
        <p:spPr/>
        <p:txBody>
          <a:bodyPr/>
          <a:lstStyle/>
          <a:p>
            <a:fld id="{DBA1B0FB-D917-4C8C-928F-313BD683BF39}" type="slidenum">
              <a:rPr lang="en-US" smtClean="0"/>
              <a:pPr/>
              <a:t>‹#›</a:t>
            </a:fld>
            <a:endParaRPr lang="en-US"/>
          </a:p>
        </p:txBody>
      </p:sp>
    </p:spTree>
    <p:extLst>
      <p:ext uri="{BB962C8B-B14F-4D97-AF65-F5344CB8AC3E}">
        <p14:creationId xmlns:p14="http://schemas.microsoft.com/office/powerpoint/2010/main" val="3994758885"/>
      </p:ext>
    </p:extLst>
  </p:cSld>
  <p:clrMapOvr>
    <a:masterClrMapping/>
  </p:clrMapOvr>
  <p:hf hdr="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r>
              <a:rPr lang="en-US"/>
              <a:t>Tuesday, February 2, 20XX</a:t>
            </a:r>
            <a:endParaRPr lang="en-US" dirty="0"/>
          </a:p>
        </p:txBody>
      </p:sp>
      <p:sp>
        <p:nvSpPr>
          <p:cNvPr id="5" name="Footer Placeholder 3"/>
          <p:cNvSpPr>
            <a:spLocks noGrp="1"/>
          </p:cNvSpPr>
          <p:nvPr>
            <p:ph type="ftr" sz="quarter" idx="11"/>
          </p:nvPr>
        </p:nvSpPr>
        <p:spPr/>
        <p:txBody>
          <a:bodyPr/>
          <a:lstStyle/>
          <a:p>
            <a:r>
              <a:rPr lang="en-US"/>
              <a:t>Sample Footer Text</a:t>
            </a:r>
            <a:endParaRPr lang="en-US" dirty="0"/>
          </a:p>
        </p:txBody>
      </p:sp>
      <p:sp>
        <p:nvSpPr>
          <p:cNvPr id="6" name="Slide Number Placeholder 4"/>
          <p:cNvSpPr>
            <a:spLocks noGrp="1"/>
          </p:cNvSpPr>
          <p:nvPr>
            <p:ph type="sldNum" sz="quarter" idx="12"/>
          </p:nvPr>
        </p:nvSpPr>
        <p:spPr/>
        <p:txBody>
          <a:bodyPr/>
          <a:lstStyle/>
          <a:p>
            <a:fld id="{DBA1B0FB-D917-4C8C-928F-313BD683BF39}" type="slidenum">
              <a:rPr lang="en-US" smtClean="0"/>
              <a:pPr/>
              <a:t>‹#›</a:t>
            </a:fld>
            <a:endParaRPr lang="en-US"/>
          </a:p>
        </p:txBody>
      </p:sp>
    </p:spTree>
    <p:extLst>
      <p:ext uri="{BB962C8B-B14F-4D97-AF65-F5344CB8AC3E}">
        <p14:creationId xmlns:p14="http://schemas.microsoft.com/office/powerpoint/2010/main" val="1180100304"/>
      </p:ext>
    </p:extLst>
  </p:cSld>
  <p:clrMapOvr>
    <a:masterClrMapping/>
  </p:clrMapOvr>
  <p:hf hdr="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r>
              <a:rPr lang="en-US"/>
              <a:t>Tuesday, February 2, 20XX</a:t>
            </a:r>
          </a:p>
        </p:txBody>
      </p:sp>
      <p:sp>
        <p:nvSpPr>
          <p:cNvPr id="5" name="Footer Placeholder 2"/>
          <p:cNvSpPr>
            <a:spLocks noGrp="1"/>
          </p:cNvSpPr>
          <p:nvPr>
            <p:ph type="ftr" sz="quarter" idx="11"/>
          </p:nvPr>
        </p:nvSpPr>
        <p:spPr/>
        <p:txBody>
          <a:bodyPr/>
          <a:lstStyle/>
          <a:p>
            <a:r>
              <a:rPr lang="en-US"/>
              <a:t>Sample Footer Text</a:t>
            </a:r>
          </a:p>
        </p:txBody>
      </p:sp>
      <p:sp>
        <p:nvSpPr>
          <p:cNvPr id="6" name="Slide Number Placeholder 3"/>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37441777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r>
              <a:rPr lang="en-US"/>
              <a:t>Tuesday, February 2, 20XX</a:t>
            </a:r>
          </a:p>
        </p:txBody>
      </p:sp>
      <p:sp>
        <p:nvSpPr>
          <p:cNvPr id="5" name="Footer Placeholder 5"/>
          <p:cNvSpPr>
            <a:spLocks noGrp="1"/>
          </p:cNvSpPr>
          <p:nvPr>
            <p:ph type="ftr" sz="quarter" idx="11"/>
          </p:nvPr>
        </p:nvSpPr>
        <p:spPr/>
        <p:txBody>
          <a:bodyPr/>
          <a:lstStyle/>
          <a:p>
            <a:r>
              <a:rPr lang="en-US"/>
              <a:t>Sample Footer Text</a:t>
            </a:r>
          </a:p>
        </p:txBody>
      </p:sp>
      <p:sp>
        <p:nvSpPr>
          <p:cNvPr id="6" name="Slide Number Placeholder 6"/>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27880659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Tuesday, February 2, 20XX</a:t>
            </a:r>
            <a:endParaRPr lang="en-US" dirty="0"/>
          </a:p>
        </p:txBody>
      </p:sp>
      <p:sp>
        <p:nvSpPr>
          <p:cNvPr id="6" name="Footer Placeholder 5"/>
          <p:cNvSpPr>
            <a:spLocks noGrp="1"/>
          </p:cNvSpPr>
          <p:nvPr>
            <p:ph type="ftr" sz="quarter" idx="11"/>
          </p:nvPr>
        </p:nvSpPr>
        <p:spPr/>
        <p:txBody>
          <a:bodyPr/>
          <a:lstStyle/>
          <a:p>
            <a:r>
              <a:rPr lang="en-US"/>
              <a:t>Sample Footer Text</a:t>
            </a:r>
            <a:endParaRPr lang="en-US" dirty="0"/>
          </a:p>
        </p:txBody>
      </p:sp>
      <p:sp>
        <p:nvSpPr>
          <p:cNvPr id="7" name="Slide Number Placeholder 6"/>
          <p:cNvSpPr>
            <a:spLocks noGrp="1"/>
          </p:cNvSpPr>
          <p:nvPr>
            <p:ph type="sldNum" sz="quarter" idx="12"/>
          </p:nvPr>
        </p:nvSpPr>
        <p:spPr/>
        <p:txBody>
          <a:bodyPr/>
          <a:lstStyle/>
          <a:p>
            <a:fld id="{DBA1B0FB-D917-4C8C-928F-313BD683BF39}" type="slidenum">
              <a:rPr lang="en-US" smtClean="0"/>
              <a:pPr/>
              <a:t>‹#›</a:t>
            </a:fld>
            <a:endParaRPr lang="en-US"/>
          </a:p>
        </p:txBody>
      </p:sp>
    </p:spTree>
    <p:extLst>
      <p:ext uri="{BB962C8B-B14F-4D97-AF65-F5344CB8AC3E}">
        <p14:creationId xmlns:p14="http://schemas.microsoft.com/office/powerpoint/2010/main" val="3277667210"/>
      </p:ext>
    </p:extLst>
  </p:cSld>
  <p:clrMapOvr>
    <a:masterClrMapping/>
  </p:clrMapOvr>
  <p:hf hdr="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2.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4.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6">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7">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8">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9">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r>
              <a:rPr lang="en-US"/>
              <a:t>Tuesday, February 2, 20XX</a:t>
            </a:r>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r>
              <a:rPr lang="en-US"/>
              <a:t>Sample Footer Text</a:t>
            </a:r>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BA1B0FB-D917-4C8C-928F-313BD683BF39}" type="slidenum">
              <a:rPr lang="en-US" smtClean="0"/>
              <a:pPr/>
              <a:t>‹#›</a:t>
            </a:fld>
            <a:endParaRPr lang="en-US"/>
          </a:p>
        </p:txBody>
      </p:sp>
    </p:spTree>
    <p:extLst>
      <p:ext uri="{BB962C8B-B14F-4D97-AF65-F5344CB8AC3E}">
        <p14:creationId xmlns:p14="http://schemas.microsoft.com/office/powerpoint/2010/main" val="967727592"/>
      </p:ext>
    </p:extLst>
  </p:cSld>
  <p:clrMap bg1="dk1" tx1="lt1" bg2="dk2" tx2="lt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 id="2147483747" r:id="rId12"/>
    <p:sldLayoutId id="2147483748" r:id="rId13"/>
    <p:sldLayoutId id="2147483749" r:id="rId14"/>
    <p:sldLayoutId id="2147483750" r:id="rId15"/>
    <p:sldLayoutId id="2147483751" r:id="rId16"/>
    <p:sldLayoutId id="2147483752" r:id="rId17"/>
    <p:sldLayoutId id="2147483753" r:id="rId18"/>
    <p:sldLayoutId id="2147483754" r:id="rId19"/>
    <p:sldLayoutId id="2147483755" r:id="rId20"/>
    <p:sldLayoutId id="2147483756" r:id="rId21"/>
    <p:sldLayoutId id="2147483757" r:id="rId22"/>
    <p:sldLayoutId id="2147483761" r:id="rId23"/>
    <p:sldLayoutId id="2147483734" r:id="rId24"/>
  </p:sldLayoutIdLst>
  <p:hf hdr="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E938C-9D94-4B05-979A-D39FFC457291}"/>
              </a:ext>
            </a:extLst>
          </p:cNvPr>
          <p:cNvSpPr>
            <a:spLocks noGrp="1"/>
          </p:cNvSpPr>
          <p:nvPr>
            <p:ph type="ctrTitle"/>
          </p:nvPr>
        </p:nvSpPr>
        <p:spPr/>
        <p:txBody>
          <a:bodyPr anchor="b" anchorCtr="0">
            <a:normAutofit/>
          </a:bodyPr>
          <a:lstStyle/>
          <a:p>
            <a:pPr algn="l"/>
            <a:r>
              <a:rPr lang="en-US" sz="4800" b="1" i="0" dirty="0">
                <a:solidFill>
                  <a:schemeClr val="tx1"/>
                </a:solidFill>
                <a:effectLst/>
                <a:latin typeface="Times New Roman" panose="02020603050405020304" pitchFamily="18" charset="0"/>
                <a:cs typeface="Times New Roman" panose="02020603050405020304" pitchFamily="18" charset="0"/>
              </a:rPr>
              <a:t>Tuberculosis</a:t>
            </a:r>
          </a:p>
        </p:txBody>
      </p:sp>
      <p:pic>
        <p:nvPicPr>
          <p:cNvPr id="14" name="Picture Placeholder 13" descr="Data Points Digital background">
            <a:extLst>
              <a:ext uri="{FF2B5EF4-FFF2-40B4-BE49-F238E27FC236}">
                <a16:creationId xmlns:a16="http://schemas.microsoft.com/office/drawing/2014/main" id="{9A8AD548-922D-4E1D-B19C-5F6E808B8160}"/>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val="0"/>
              </a:ext>
            </a:extLst>
          </a:blip>
          <a:srcRect t="13" b="13"/>
          <a:stretch/>
        </p:blipFill>
        <p:spPr/>
      </p:pic>
      <p:sp>
        <p:nvSpPr>
          <p:cNvPr id="3" name="Subtitle 2">
            <a:extLst>
              <a:ext uri="{FF2B5EF4-FFF2-40B4-BE49-F238E27FC236}">
                <a16:creationId xmlns:a16="http://schemas.microsoft.com/office/drawing/2014/main" id="{D9A11267-FC52-4990-8D98-010AFABA5544}"/>
              </a:ext>
            </a:extLst>
          </p:cNvPr>
          <p:cNvSpPr>
            <a:spLocks noGrp="1"/>
          </p:cNvSpPr>
          <p:nvPr>
            <p:ph type="body" sz="quarter" idx="14"/>
          </p:nvPr>
        </p:nvSpPr>
        <p:spPr>
          <a:xfrm>
            <a:off x="7999413" y="4135120"/>
            <a:ext cx="3565524" cy="1165543"/>
          </a:xfrm>
        </p:spPr>
        <p:txBody>
          <a:bodyPr>
            <a:normAutofit/>
          </a:bodyPr>
          <a:lstStyle/>
          <a:p>
            <a:r>
              <a:rPr lang="en-US" sz="2400" dirty="0">
                <a:latin typeface="Times New Roman" panose="02020603050405020304" pitchFamily="18" charset="0"/>
                <a:cs typeface="Times New Roman" panose="02020603050405020304" pitchFamily="18" charset="0"/>
              </a:rPr>
              <a:t>Assist. Prof. Dr. Hussein </a:t>
            </a:r>
            <a:r>
              <a:rPr lang="en-US" sz="2400" dirty="0" err="1">
                <a:latin typeface="Times New Roman" panose="02020603050405020304" pitchFamily="18" charset="0"/>
                <a:cs typeface="Times New Roman" panose="02020603050405020304" pitchFamily="18" charset="0"/>
              </a:rPr>
              <a:t>ALNaji</a:t>
            </a:r>
            <a:r>
              <a:rPr lang="en-US" sz="24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7528142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4">
            <a:extLst>
              <a:ext uri="{FF2B5EF4-FFF2-40B4-BE49-F238E27FC236}">
                <a16:creationId xmlns:a16="http://schemas.microsoft.com/office/drawing/2014/main" id="{3B199C97-F175-437D-8311-DB662925C063}"/>
              </a:ext>
            </a:extLst>
          </p:cNvPr>
          <p:cNvSpPr>
            <a:spLocks noGrp="1"/>
          </p:cNvSpPr>
          <p:nvPr>
            <p:ph type="sldNum" sz="quarter" idx="12"/>
          </p:nvPr>
        </p:nvSpPr>
        <p:spPr/>
        <p:txBody>
          <a:bodyPr/>
          <a:lstStyle/>
          <a:p>
            <a:fld id="{DBA1B0FB-D917-4C8C-928F-313BD683BF39}" type="slidenum">
              <a:rPr lang="en-US" smtClean="0"/>
              <a:pPr/>
              <a:t>2</a:t>
            </a:fld>
            <a:endParaRPr lang="en-US"/>
          </a:p>
        </p:txBody>
      </p:sp>
      <p:sp>
        <p:nvSpPr>
          <p:cNvPr id="4" name="TextBox 3">
            <a:extLst>
              <a:ext uri="{FF2B5EF4-FFF2-40B4-BE49-F238E27FC236}">
                <a16:creationId xmlns:a16="http://schemas.microsoft.com/office/drawing/2014/main" id="{438F0978-6C09-7AF0-531B-B73B66AF7907}"/>
              </a:ext>
            </a:extLst>
          </p:cNvPr>
          <p:cNvSpPr txBox="1"/>
          <p:nvPr/>
        </p:nvSpPr>
        <p:spPr>
          <a:xfrm>
            <a:off x="294640" y="295729"/>
            <a:ext cx="6502400" cy="7103163"/>
          </a:xfrm>
          <a:prstGeom prst="rect">
            <a:avLst/>
          </a:prstGeom>
          <a:noFill/>
        </p:spPr>
        <p:txBody>
          <a:bodyPr wrap="square">
            <a:spAutoFit/>
          </a:bodyPr>
          <a:lstStyle/>
          <a:p>
            <a:pPr algn="just">
              <a:lnSpc>
                <a:spcPct val="150000"/>
              </a:lnSpc>
            </a:pPr>
            <a:r>
              <a:rPr kumimoji="0" lang="en-US" sz="2400" b="0" i="0" u="none" strike="noStrike" kern="1200" cap="none" spc="0" normalizeH="0" baseline="0" noProof="0" dirty="0">
                <a:ln>
                  <a:noFill/>
                </a:ln>
                <a:solidFill>
                  <a:srgbClr val="EBEBEB"/>
                </a:solidFill>
                <a:effectLst/>
                <a:uLnTx/>
                <a:uFillTx/>
                <a:latin typeface="Times New Roman" panose="02020603050405020304" pitchFamily="18" charset="0"/>
                <a:ea typeface="+mj-ea"/>
                <a:cs typeface="Times New Roman" panose="02020603050405020304" pitchFamily="18" charset="0"/>
              </a:rPr>
              <a:t>Tuberculosis is an infectious disease that can cause infection in your lungs or other tissues. It commonly affects your lungs, but it can also affect other organs like your spine, brain or kidneys. The word “tuberculosis” comes from a Latin word for "nodule" or something that sticks out.</a:t>
            </a:r>
          </a:p>
          <a:p>
            <a:pPr algn="just">
              <a:lnSpc>
                <a:spcPct val="150000"/>
              </a:lnSpc>
            </a:pPr>
            <a:r>
              <a:rPr lang="en-US" sz="2400" dirty="0">
                <a:solidFill>
                  <a:srgbClr val="EBEBEB"/>
                </a:solidFill>
                <a:latin typeface="Times New Roman" panose="02020603050405020304" pitchFamily="18" charset="0"/>
                <a:ea typeface="+mj-ea"/>
                <a:cs typeface="Times New Roman" panose="02020603050405020304" pitchFamily="18" charset="0"/>
              </a:rPr>
              <a:t>Tuberculosis is also known as TB</a:t>
            </a:r>
          </a:p>
          <a:p>
            <a:pPr algn="just">
              <a:lnSpc>
                <a:spcPct val="150000"/>
              </a:lnSpc>
            </a:pPr>
            <a:r>
              <a:rPr kumimoji="0" lang="en-US" sz="2400" b="0" i="0" u="none" strike="noStrike" kern="1200" cap="none" spc="0" normalizeH="0" baseline="0" noProof="0" dirty="0">
                <a:ln>
                  <a:noFill/>
                </a:ln>
                <a:solidFill>
                  <a:srgbClr val="EBEBEB"/>
                </a:solidFill>
                <a:effectLst/>
                <a:uLnTx/>
                <a:uFillTx/>
                <a:latin typeface="Times New Roman" panose="02020603050405020304" pitchFamily="18" charset="0"/>
                <a:ea typeface="+mj-ea"/>
                <a:cs typeface="Times New Roman" panose="02020603050405020304" pitchFamily="18" charset="0"/>
              </a:rPr>
              <a:t>TB is caused by the bacterium </a:t>
            </a:r>
            <a:r>
              <a:rPr kumimoji="0" lang="en-US" sz="2400" b="0" i="1" u="none" strike="noStrike" kern="1200" cap="none" spc="0" normalizeH="0" baseline="0" noProof="0" dirty="0">
                <a:ln>
                  <a:noFill/>
                </a:ln>
                <a:solidFill>
                  <a:srgbClr val="EBEBEB"/>
                </a:solidFill>
                <a:effectLst/>
                <a:uLnTx/>
                <a:uFillTx/>
                <a:latin typeface="Times New Roman" panose="02020603050405020304" pitchFamily="18" charset="0"/>
                <a:ea typeface="+mj-ea"/>
                <a:cs typeface="Times New Roman" panose="02020603050405020304" pitchFamily="18" charset="0"/>
              </a:rPr>
              <a:t>Mycobacterium</a:t>
            </a:r>
            <a:r>
              <a:rPr kumimoji="0" lang="en-US" sz="2400" b="0" i="0" u="none" strike="noStrike" kern="1200" cap="none" spc="0" normalizeH="0" baseline="0" noProof="0" dirty="0">
                <a:ln>
                  <a:noFill/>
                </a:ln>
                <a:solidFill>
                  <a:srgbClr val="EBEBEB"/>
                </a:solidFill>
                <a:effectLst/>
                <a:uLnTx/>
                <a:uFillTx/>
                <a:latin typeface="Times New Roman" panose="02020603050405020304" pitchFamily="18" charset="0"/>
                <a:ea typeface="+mj-ea"/>
                <a:cs typeface="Times New Roman" panose="02020603050405020304" pitchFamily="18" charset="0"/>
              </a:rPr>
              <a:t> </a:t>
            </a:r>
            <a:r>
              <a:rPr kumimoji="0" lang="en-US" sz="2400" b="0" i="1" u="none" strike="noStrike" kern="1200" cap="none" spc="0" normalizeH="0" baseline="0" noProof="0" dirty="0">
                <a:ln>
                  <a:noFill/>
                </a:ln>
                <a:solidFill>
                  <a:srgbClr val="EBEBEB"/>
                </a:solidFill>
                <a:effectLst/>
                <a:uLnTx/>
                <a:uFillTx/>
                <a:latin typeface="Times New Roman" panose="02020603050405020304" pitchFamily="18" charset="0"/>
                <a:ea typeface="+mj-ea"/>
                <a:cs typeface="Times New Roman" panose="02020603050405020304" pitchFamily="18" charset="0"/>
              </a:rPr>
              <a:t>tuberculosis</a:t>
            </a:r>
            <a:r>
              <a:rPr kumimoji="0" lang="en-US" sz="2400" b="0" i="0" u="none" strike="noStrike" kern="1200" cap="none" spc="0" normalizeH="0" baseline="0" noProof="0" dirty="0">
                <a:ln>
                  <a:noFill/>
                </a:ln>
                <a:solidFill>
                  <a:srgbClr val="EBEBEB"/>
                </a:solidFill>
                <a:effectLst/>
                <a:uLnTx/>
                <a:uFillTx/>
                <a:latin typeface="Times New Roman" panose="02020603050405020304" pitchFamily="18" charset="0"/>
                <a:ea typeface="+mj-ea"/>
                <a:cs typeface="Times New Roman" panose="02020603050405020304" pitchFamily="18" charset="0"/>
              </a:rPr>
              <a:t>. The germs are spread through the air and usually infect the lungs, but can also infect other parts of the body.</a:t>
            </a:r>
            <a:br>
              <a:rPr kumimoji="0" lang="en-US" sz="2400" b="0" i="0" u="none" strike="noStrike" kern="1200" cap="none" spc="0" normalizeH="0" baseline="0" noProof="0" dirty="0">
                <a:ln>
                  <a:noFill/>
                </a:ln>
                <a:solidFill>
                  <a:srgbClr val="EBEBEB"/>
                </a:solidFill>
                <a:effectLst/>
                <a:uLnTx/>
                <a:uFillTx/>
                <a:latin typeface="Times New Roman" panose="02020603050405020304" pitchFamily="18" charset="0"/>
                <a:ea typeface="+mj-ea"/>
                <a:cs typeface="Times New Roman" panose="02020603050405020304" pitchFamily="18" charset="0"/>
              </a:rPr>
            </a:br>
            <a:br>
              <a:rPr kumimoji="0" lang="en-US" sz="2400" b="0" i="0" u="none" strike="noStrike" kern="1200" cap="none" spc="0" normalizeH="0" baseline="0" noProof="0" dirty="0">
                <a:ln>
                  <a:noFill/>
                </a:ln>
                <a:solidFill>
                  <a:srgbClr val="EBEBEB"/>
                </a:solidFill>
                <a:effectLst/>
                <a:uLnTx/>
                <a:uFillTx/>
                <a:latin typeface="Times New Roman" panose="02020603050405020304" pitchFamily="18" charset="0"/>
                <a:ea typeface="+mj-ea"/>
                <a:cs typeface="Times New Roman" panose="02020603050405020304" pitchFamily="18" charset="0"/>
              </a:rPr>
            </a:br>
            <a:endParaRPr lang="en-US" dirty="0"/>
          </a:p>
        </p:txBody>
      </p:sp>
      <p:pic>
        <p:nvPicPr>
          <p:cNvPr id="2" name="Picture 1">
            <a:extLst>
              <a:ext uri="{FF2B5EF4-FFF2-40B4-BE49-F238E27FC236}">
                <a16:creationId xmlns:a16="http://schemas.microsoft.com/office/drawing/2014/main" id="{36367DFE-FADB-0995-C4A9-E2891E1543F4}"/>
              </a:ext>
            </a:extLst>
          </p:cNvPr>
          <p:cNvPicPr>
            <a:picLocks noChangeAspect="1"/>
          </p:cNvPicPr>
          <p:nvPr/>
        </p:nvPicPr>
        <p:blipFill>
          <a:blip r:embed="rId2"/>
          <a:stretch>
            <a:fillRect/>
          </a:stretch>
        </p:blipFill>
        <p:spPr>
          <a:xfrm>
            <a:off x="7000240" y="0"/>
            <a:ext cx="5191760" cy="6505575"/>
          </a:xfrm>
          <a:prstGeom prst="rect">
            <a:avLst/>
          </a:prstGeom>
        </p:spPr>
      </p:pic>
    </p:spTree>
    <p:extLst>
      <p:ext uri="{BB962C8B-B14F-4D97-AF65-F5344CB8AC3E}">
        <p14:creationId xmlns:p14="http://schemas.microsoft.com/office/powerpoint/2010/main" val="23132348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3F3C62E-DF2D-EAD9-1100-FC7B10543879}"/>
              </a:ext>
            </a:extLst>
          </p:cNvPr>
          <p:cNvSpPr>
            <a:spLocks noGrp="1"/>
          </p:cNvSpPr>
          <p:nvPr>
            <p:ph type="sldNum" sz="quarter" idx="12"/>
          </p:nvPr>
        </p:nvSpPr>
        <p:spPr/>
        <p:txBody>
          <a:bodyPr/>
          <a:lstStyle/>
          <a:p>
            <a:fld id="{DBA1B0FB-D917-4C8C-928F-313BD683BF39}" type="slidenum">
              <a:rPr lang="en-US" smtClean="0"/>
              <a:t>3</a:t>
            </a:fld>
            <a:endParaRPr lang="en-US"/>
          </a:p>
        </p:txBody>
      </p:sp>
      <p:sp>
        <p:nvSpPr>
          <p:cNvPr id="7" name="TextBox 6">
            <a:extLst>
              <a:ext uri="{FF2B5EF4-FFF2-40B4-BE49-F238E27FC236}">
                <a16:creationId xmlns:a16="http://schemas.microsoft.com/office/drawing/2014/main" id="{577B1046-F577-58A4-C5EC-AE4A3ABEA2F9}"/>
              </a:ext>
            </a:extLst>
          </p:cNvPr>
          <p:cNvSpPr txBox="1"/>
          <p:nvPr/>
        </p:nvSpPr>
        <p:spPr>
          <a:xfrm>
            <a:off x="132080" y="94179"/>
            <a:ext cx="11948160" cy="6119945"/>
          </a:xfrm>
          <a:prstGeom prst="rect">
            <a:avLst/>
          </a:prstGeom>
          <a:noFill/>
        </p:spPr>
        <p:txBody>
          <a:bodyPr wrap="square">
            <a:spAutoFit/>
          </a:bodyPr>
          <a:lstStyle/>
          <a:p>
            <a:pPr algn="just">
              <a:lnSpc>
                <a:spcPct val="150000"/>
              </a:lnSpc>
            </a:pPr>
            <a:r>
              <a:rPr lang="en-US" sz="2400" dirty="0">
                <a:latin typeface="Times New Roman" panose="02020603050405020304" pitchFamily="18" charset="0"/>
                <a:cs typeface="Times New Roman" panose="02020603050405020304" pitchFamily="18" charset="0"/>
              </a:rPr>
              <a:t>Everyone infected with TB bacteria (germs) becomes sick. So, there are two types of TB conditions:</a:t>
            </a:r>
          </a:p>
          <a:p>
            <a:pPr algn="just">
              <a:lnSpc>
                <a:spcPct val="150000"/>
              </a:lnSpc>
            </a:pPr>
            <a:r>
              <a:rPr lang="en-US" sz="2400" dirty="0">
                <a:latin typeface="Times New Roman" panose="02020603050405020304" pitchFamily="18" charset="0"/>
                <a:cs typeface="Times New Roman" panose="02020603050405020304" pitchFamily="18" charset="0"/>
              </a:rPr>
              <a:t>1- Latent TB infection, where the TB germs live in your body but don't make you sick.</a:t>
            </a:r>
          </a:p>
          <a:p>
            <a:pPr algn="just">
              <a:lnSpc>
                <a:spcPct val="150000"/>
              </a:lnSpc>
            </a:pPr>
            <a:r>
              <a:rPr lang="en-US" sz="2400" dirty="0">
                <a:latin typeface="Times New Roman" panose="02020603050405020304" pitchFamily="18" charset="0"/>
                <a:cs typeface="Times New Roman" panose="02020603050405020304" pitchFamily="18" charset="0"/>
              </a:rPr>
              <a:t>2- TB disease (active TB) where you get sick from the TB germs. </a:t>
            </a:r>
          </a:p>
          <a:p>
            <a:pPr algn="just">
              <a:lnSpc>
                <a:spcPct val="150000"/>
              </a:lnSpc>
            </a:pPr>
            <a:r>
              <a:rPr lang="en-US" sz="2400" dirty="0">
                <a:latin typeface="Times New Roman" panose="02020603050405020304" pitchFamily="18" charset="0"/>
                <a:cs typeface="Times New Roman" panose="02020603050405020304" pitchFamily="18" charset="0"/>
              </a:rPr>
              <a:t>TB disease can almost always be cured with antibiotics. But if it's not treated properly, it can be fatal.</a:t>
            </a:r>
          </a:p>
          <a:p>
            <a:pPr algn="just">
              <a:lnSpc>
                <a:spcPct val="150000"/>
              </a:lnSpc>
            </a:pPr>
            <a:r>
              <a:rPr lang="en-US" sz="2400" i="1" dirty="0">
                <a:latin typeface="Times New Roman" panose="02020603050405020304" pitchFamily="18" charset="0"/>
                <a:cs typeface="Times New Roman" panose="02020603050405020304" pitchFamily="18" charset="0"/>
              </a:rPr>
              <a:t>In addition to active or inactive, found different kinds of TB, including the most common, pulmonary (lung) tuberculosis and extrapulmonary TB (TB outside the lung) such as, Meningitis, Sterile pyuria mean high levels of white blood cells in your urine, Pott’s disease  also called spinal tuberculosis or tuberculosis spondylitis. Addison’s disease occur in adrenal gland. Hepatitis, Lymphadenitis in neck, also called scrofula or TB lymphadenitis.</a:t>
            </a:r>
          </a:p>
        </p:txBody>
      </p:sp>
    </p:spTree>
    <p:extLst>
      <p:ext uri="{BB962C8B-B14F-4D97-AF65-F5344CB8AC3E}">
        <p14:creationId xmlns:p14="http://schemas.microsoft.com/office/powerpoint/2010/main" val="20933821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090CCA03-E4C8-0436-7464-D05BB7098BE2}"/>
              </a:ext>
            </a:extLst>
          </p:cNvPr>
          <p:cNvSpPr txBox="1"/>
          <p:nvPr/>
        </p:nvSpPr>
        <p:spPr>
          <a:xfrm>
            <a:off x="82008" y="-103050"/>
            <a:ext cx="3923936" cy="6766276"/>
          </a:xfrm>
          <a:prstGeom prst="rect">
            <a:avLst/>
          </a:prstGeom>
          <a:noFill/>
        </p:spPr>
        <p:txBody>
          <a:bodyPr wrap="square">
            <a:spAutoFit/>
          </a:bodyPr>
          <a:lstStyle/>
          <a:p>
            <a:pPr algn="just">
              <a:lnSpc>
                <a:spcPct val="150000"/>
              </a:lnSpc>
            </a:pPr>
            <a:r>
              <a:rPr lang="en-US" sz="2800" b="1" i="0" dirty="0">
                <a:effectLst/>
                <a:latin typeface="Times New Roman" panose="02020603050405020304" pitchFamily="18" charset="0"/>
                <a:cs typeface="Times New Roman" panose="02020603050405020304" pitchFamily="18" charset="0"/>
              </a:rPr>
              <a:t>Transmission</a:t>
            </a:r>
          </a:p>
          <a:p>
            <a:pPr algn="just">
              <a:lnSpc>
                <a:spcPct val="150000"/>
              </a:lnSpc>
            </a:pPr>
            <a:r>
              <a:rPr lang="en-US" sz="2400" dirty="0">
                <a:latin typeface="Times New Roman" panose="02020603050405020304" pitchFamily="18" charset="0"/>
                <a:cs typeface="Times New Roman" panose="02020603050405020304" pitchFamily="18" charset="0"/>
              </a:rPr>
              <a:t>1- The germs spread from person to person through the air. </a:t>
            </a:r>
          </a:p>
          <a:p>
            <a:pPr algn="just">
              <a:lnSpc>
                <a:spcPct val="150000"/>
              </a:lnSpc>
            </a:pPr>
            <a:r>
              <a:rPr lang="en-US" sz="2400" dirty="0">
                <a:latin typeface="Times New Roman" panose="02020603050405020304" pitchFamily="18" charset="0"/>
                <a:cs typeface="Times New Roman" panose="02020603050405020304" pitchFamily="18" charset="0"/>
              </a:rPr>
              <a:t>2- People who have TB disease in their throat or lungs spread the germs in the air when they cough, sneeze, talk, or sing.</a:t>
            </a:r>
          </a:p>
          <a:p>
            <a:pPr algn="just">
              <a:lnSpc>
                <a:spcPct val="150000"/>
              </a:lnSpc>
            </a:pPr>
            <a:r>
              <a:rPr lang="en-US" sz="2400" dirty="0">
                <a:latin typeface="Times New Roman" panose="02020603050405020304" pitchFamily="18" charset="0"/>
                <a:cs typeface="Times New Roman" panose="02020603050405020304" pitchFamily="18" charset="0"/>
              </a:rPr>
              <a:t>3- Anyone who is near a person with TB disease can get infected with the germs.</a:t>
            </a:r>
          </a:p>
        </p:txBody>
      </p:sp>
      <p:pic>
        <p:nvPicPr>
          <p:cNvPr id="2" name="Picture 1">
            <a:extLst>
              <a:ext uri="{FF2B5EF4-FFF2-40B4-BE49-F238E27FC236}">
                <a16:creationId xmlns:a16="http://schemas.microsoft.com/office/drawing/2014/main" id="{806CBFB7-E245-56DA-65D6-F1F0DC51CA9E}"/>
              </a:ext>
            </a:extLst>
          </p:cNvPr>
          <p:cNvPicPr>
            <a:picLocks noChangeAspect="1"/>
          </p:cNvPicPr>
          <p:nvPr/>
        </p:nvPicPr>
        <p:blipFill>
          <a:blip r:embed="rId3"/>
          <a:stretch>
            <a:fillRect/>
          </a:stretch>
        </p:blipFill>
        <p:spPr>
          <a:xfrm>
            <a:off x="4093029" y="0"/>
            <a:ext cx="8016963" cy="6858000"/>
          </a:xfrm>
          <a:prstGeom prst="rect">
            <a:avLst/>
          </a:prstGeom>
        </p:spPr>
      </p:pic>
    </p:spTree>
    <p:extLst>
      <p:ext uri="{BB962C8B-B14F-4D97-AF65-F5344CB8AC3E}">
        <p14:creationId xmlns:p14="http://schemas.microsoft.com/office/powerpoint/2010/main" val="21588865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B217951-A638-7A64-BDC6-75DA7630F972}"/>
              </a:ext>
            </a:extLst>
          </p:cNvPr>
          <p:cNvSpPr txBox="1"/>
          <p:nvPr/>
        </p:nvSpPr>
        <p:spPr>
          <a:xfrm>
            <a:off x="259080" y="-118626"/>
            <a:ext cx="11673840" cy="6766276"/>
          </a:xfrm>
          <a:prstGeom prst="rect">
            <a:avLst/>
          </a:prstGeom>
          <a:noFill/>
        </p:spPr>
        <p:txBody>
          <a:bodyPr wrap="square">
            <a:spAutoFit/>
          </a:bodyPr>
          <a:lstStyle/>
          <a:p>
            <a:pPr algn="just">
              <a:lnSpc>
                <a:spcPct val="150000"/>
              </a:lnSpc>
            </a:pPr>
            <a:r>
              <a:rPr lang="en-US" sz="2800" b="1" dirty="0">
                <a:latin typeface="Times New Roman" panose="02020603050405020304" pitchFamily="18" charset="0"/>
                <a:cs typeface="Times New Roman" panose="02020603050405020304" pitchFamily="18" charset="0"/>
              </a:rPr>
              <a:t>Symptoms</a:t>
            </a:r>
          </a:p>
          <a:p>
            <a:pPr algn="just">
              <a:lnSpc>
                <a:spcPct val="150000"/>
              </a:lnSpc>
            </a:pPr>
            <a:r>
              <a:rPr lang="en-US" sz="2400" dirty="0">
                <a:latin typeface="Times New Roman" panose="02020603050405020304" pitchFamily="18" charset="0"/>
                <a:cs typeface="Times New Roman" panose="02020603050405020304" pitchFamily="18" charset="0"/>
              </a:rPr>
              <a:t>With TB disease, your symptoms will depend on where the TB is growing in your body:</a:t>
            </a:r>
          </a:p>
          <a:p>
            <a:pPr algn="just">
              <a:lnSpc>
                <a:spcPct val="150000"/>
              </a:lnSpc>
            </a:pPr>
            <a:r>
              <a:rPr lang="en-US" sz="2400" dirty="0">
                <a:latin typeface="Times New Roman" panose="02020603050405020304" pitchFamily="18" charset="0"/>
                <a:cs typeface="Times New Roman" panose="02020603050405020304" pitchFamily="18" charset="0"/>
              </a:rPr>
              <a:t>General symptoms may include:</a:t>
            </a:r>
          </a:p>
          <a:p>
            <a:pPr algn="just">
              <a:lnSpc>
                <a:spcPct val="150000"/>
              </a:lnSpc>
            </a:pPr>
            <a:r>
              <a:rPr lang="en-US" sz="2400" dirty="0">
                <a:latin typeface="Times New Roman" panose="02020603050405020304" pitchFamily="18" charset="0"/>
                <a:cs typeface="Times New Roman" panose="02020603050405020304" pitchFamily="18" charset="0"/>
              </a:rPr>
              <a:t>1- Chills and fever</a:t>
            </a:r>
          </a:p>
          <a:p>
            <a:pPr algn="just">
              <a:lnSpc>
                <a:spcPct val="150000"/>
              </a:lnSpc>
            </a:pPr>
            <a:r>
              <a:rPr lang="en-US" sz="2400" dirty="0">
                <a:latin typeface="Times New Roman" panose="02020603050405020304" pitchFamily="18" charset="0"/>
                <a:cs typeface="Times New Roman" panose="02020603050405020304" pitchFamily="18" charset="0"/>
              </a:rPr>
              <a:t>2- Night sweats (heavy sweating during sleep)</a:t>
            </a:r>
          </a:p>
          <a:p>
            <a:pPr algn="just">
              <a:lnSpc>
                <a:spcPct val="150000"/>
              </a:lnSpc>
            </a:pPr>
            <a:r>
              <a:rPr lang="en-US" sz="2400" dirty="0">
                <a:latin typeface="Times New Roman" panose="02020603050405020304" pitchFamily="18" charset="0"/>
                <a:cs typeface="Times New Roman" panose="02020603050405020304" pitchFamily="18" charset="0"/>
              </a:rPr>
              <a:t>3- Losing weight without trying</a:t>
            </a:r>
          </a:p>
          <a:p>
            <a:pPr algn="just">
              <a:lnSpc>
                <a:spcPct val="150000"/>
              </a:lnSpc>
            </a:pPr>
            <a:r>
              <a:rPr lang="en-US" sz="2400" dirty="0">
                <a:latin typeface="Times New Roman" panose="02020603050405020304" pitchFamily="18" charset="0"/>
                <a:cs typeface="Times New Roman" panose="02020603050405020304" pitchFamily="18" charset="0"/>
              </a:rPr>
              <a:t>4- Loss of appetite</a:t>
            </a:r>
          </a:p>
          <a:p>
            <a:pPr algn="just">
              <a:lnSpc>
                <a:spcPct val="150000"/>
              </a:lnSpc>
            </a:pPr>
            <a:r>
              <a:rPr lang="en-US" sz="2400" dirty="0">
                <a:latin typeface="Times New Roman" panose="02020603050405020304" pitchFamily="18" charset="0"/>
                <a:cs typeface="Times New Roman" panose="02020603050405020304" pitchFamily="18" charset="0"/>
              </a:rPr>
              <a:t>5- Weakness or fatigue</a:t>
            </a:r>
          </a:p>
          <a:p>
            <a:pPr algn="just">
              <a:lnSpc>
                <a:spcPct val="150000"/>
              </a:lnSpc>
            </a:pPr>
            <a:r>
              <a:rPr lang="en-US" sz="2400" dirty="0">
                <a:latin typeface="Times New Roman" panose="02020603050405020304" pitchFamily="18" charset="0"/>
                <a:cs typeface="Times New Roman" panose="02020603050405020304" pitchFamily="18" charset="0"/>
              </a:rPr>
              <a:t>Symptoms from TB disease in your lungs may include:</a:t>
            </a:r>
          </a:p>
          <a:p>
            <a:pPr algn="just">
              <a:lnSpc>
                <a:spcPct val="150000"/>
              </a:lnSpc>
            </a:pPr>
            <a:r>
              <a:rPr lang="en-US" sz="2400" dirty="0">
                <a:latin typeface="Times New Roman" panose="02020603050405020304" pitchFamily="18" charset="0"/>
                <a:cs typeface="Times New Roman" panose="02020603050405020304" pitchFamily="18" charset="0"/>
              </a:rPr>
              <a:t>1- A cough that lasts longer than 3 weeks</a:t>
            </a:r>
          </a:p>
          <a:p>
            <a:pPr algn="just">
              <a:lnSpc>
                <a:spcPct val="150000"/>
              </a:lnSpc>
            </a:pPr>
            <a:r>
              <a:rPr lang="en-US" sz="2400" dirty="0">
                <a:latin typeface="Times New Roman" panose="02020603050405020304" pitchFamily="18" charset="0"/>
                <a:cs typeface="Times New Roman" panose="02020603050405020304" pitchFamily="18" charset="0"/>
              </a:rPr>
              <a:t>2- Coughing up blood or sputum (a thick mucus from the lungs)</a:t>
            </a:r>
          </a:p>
          <a:p>
            <a:pPr algn="just">
              <a:lnSpc>
                <a:spcPct val="150000"/>
              </a:lnSpc>
            </a:pPr>
            <a:r>
              <a:rPr lang="en-US" sz="2400" dirty="0">
                <a:latin typeface="Times New Roman" panose="02020603050405020304" pitchFamily="18" charset="0"/>
                <a:cs typeface="Times New Roman" panose="02020603050405020304" pitchFamily="18" charset="0"/>
              </a:rPr>
              <a:t>3- Chest pain</a:t>
            </a:r>
          </a:p>
        </p:txBody>
      </p:sp>
    </p:spTree>
    <p:extLst>
      <p:ext uri="{BB962C8B-B14F-4D97-AF65-F5344CB8AC3E}">
        <p14:creationId xmlns:p14="http://schemas.microsoft.com/office/powerpoint/2010/main" val="5600218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B001AA3-DA4E-9E58-2592-4844FF9722FB}"/>
              </a:ext>
            </a:extLst>
          </p:cNvPr>
          <p:cNvSpPr>
            <a:spLocks noGrp="1"/>
          </p:cNvSpPr>
          <p:nvPr>
            <p:ph type="sldNum" sz="quarter" idx="12"/>
          </p:nvPr>
        </p:nvSpPr>
        <p:spPr/>
        <p:txBody>
          <a:bodyPr/>
          <a:lstStyle/>
          <a:p>
            <a:fld id="{DBA1B0FB-D917-4C8C-928F-313BD683BF39}" type="slidenum">
              <a:rPr lang="en-US" smtClean="0"/>
              <a:t>6</a:t>
            </a:fld>
            <a:endParaRPr lang="en-US"/>
          </a:p>
        </p:txBody>
      </p:sp>
      <p:sp>
        <p:nvSpPr>
          <p:cNvPr id="6" name="TextBox 5">
            <a:extLst>
              <a:ext uri="{FF2B5EF4-FFF2-40B4-BE49-F238E27FC236}">
                <a16:creationId xmlns:a16="http://schemas.microsoft.com/office/drawing/2014/main" id="{18E52F0E-D8E6-DCB4-5C06-7AA4DB26CA39}"/>
              </a:ext>
            </a:extLst>
          </p:cNvPr>
          <p:cNvSpPr txBox="1"/>
          <p:nvPr/>
        </p:nvSpPr>
        <p:spPr>
          <a:xfrm>
            <a:off x="264160" y="217907"/>
            <a:ext cx="11744960" cy="5565947"/>
          </a:xfrm>
          <a:prstGeom prst="rect">
            <a:avLst/>
          </a:prstGeom>
          <a:noFill/>
        </p:spPr>
        <p:txBody>
          <a:bodyPr wrap="square">
            <a:spAutoFit/>
          </a:bodyPr>
          <a:lstStyle/>
          <a:p>
            <a:pPr algn="just">
              <a:lnSpc>
                <a:spcPct val="150000"/>
              </a:lnSpc>
            </a:pPr>
            <a:r>
              <a:rPr lang="en-US" sz="2400" dirty="0">
                <a:latin typeface="Times New Roman" panose="02020603050405020304" pitchFamily="18" charset="0"/>
                <a:cs typeface="Times New Roman" panose="02020603050405020304" pitchFamily="18" charset="0"/>
              </a:rPr>
              <a:t>Diagnosis</a:t>
            </a:r>
          </a:p>
          <a:p>
            <a:pPr algn="just">
              <a:lnSpc>
                <a:spcPct val="150000"/>
              </a:lnSpc>
            </a:pPr>
            <a:r>
              <a:rPr lang="en-US" sz="2400" dirty="0">
                <a:latin typeface="Times New Roman" panose="02020603050405020304" pitchFamily="18" charset="0"/>
                <a:cs typeface="Times New Roman" panose="02020603050405020304" pitchFamily="18" charset="0"/>
              </a:rPr>
              <a:t>1- Screening test</a:t>
            </a:r>
          </a:p>
          <a:p>
            <a:pPr algn="just">
              <a:lnSpc>
                <a:spcPct val="150000"/>
              </a:lnSpc>
            </a:pPr>
            <a:r>
              <a:rPr lang="en-US" sz="2400" dirty="0">
                <a:latin typeface="Times New Roman" panose="02020603050405020304" pitchFamily="18" charset="0"/>
                <a:cs typeface="Times New Roman" panose="02020603050405020304" pitchFamily="18" charset="0"/>
              </a:rPr>
              <a:t>There are two kinds of screening tests for TB: the Mantoux tuberculin skin test (TST) and the blood test, called the interferon gamma release assay (IGRA).</a:t>
            </a:r>
          </a:p>
          <a:p>
            <a:pPr algn="just">
              <a:lnSpc>
                <a:spcPct val="150000"/>
              </a:lnSpc>
            </a:pPr>
            <a:r>
              <a:rPr lang="en-US" sz="2400" dirty="0">
                <a:latin typeface="Times New Roman" panose="02020603050405020304" pitchFamily="18" charset="0"/>
                <a:cs typeface="Times New Roman" panose="02020603050405020304" pitchFamily="18" charset="0"/>
              </a:rPr>
              <a:t>For the TST, a healthcare provider will inject a small amount of a substance called purified protein derivative (PPD) under the skin of your forearm. </a:t>
            </a:r>
          </a:p>
          <a:p>
            <a:pPr algn="just">
              <a:lnSpc>
                <a:spcPct val="150000"/>
              </a:lnSpc>
            </a:pPr>
            <a:r>
              <a:rPr lang="en-US" sz="2400" dirty="0">
                <a:latin typeface="Times New Roman" panose="02020603050405020304" pitchFamily="18" charset="0"/>
                <a:cs typeface="Times New Roman" panose="02020603050405020304" pitchFamily="18" charset="0"/>
              </a:rPr>
              <a:t>For the IGRA, a healthcare provider will draw blood and send the sample to the lab. </a:t>
            </a:r>
          </a:p>
          <a:p>
            <a:pPr algn="just">
              <a:lnSpc>
                <a:spcPct val="150000"/>
              </a:lnSpc>
            </a:pPr>
            <a:r>
              <a:rPr lang="en-US" sz="2400" dirty="0">
                <a:latin typeface="Times New Roman" panose="02020603050405020304" pitchFamily="18" charset="0"/>
                <a:cs typeface="Times New Roman" panose="02020603050405020304" pitchFamily="18" charset="0"/>
              </a:rPr>
              <a:t>2- Lab tests on sputum and lung fluid.</a:t>
            </a:r>
          </a:p>
          <a:p>
            <a:pPr algn="just">
              <a:lnSpc>
                <a:spcPct val="150000"/>
              </a:lnSpc>
            </a:pPr>
            <a:r>
              <a:rPr lang="en-US" sz="2400" dirty="0">
                <a:latin typeface="Times New Roman" panose="02020603050405020304" pitchFamily="18" charset="0"/>
                <a:cs typeface="Times New Roman" panose="02020603050405020304" pitchFamily="18" charset="0"/>
              </a:rPr>
              <a:t>3-Chest X-ray.</a:t>
            </a:r>
          </a:p>
          <a:p>
            <a:pPr algn="just">
              <a:lnSpc>
                <a:spcPct val="150000"/>
              </a:lnSpc>
            </a:pPr>
            <a:r>
              <a:rPr lang="en-US" sz="2400" dirty="0">
                <a:latin typeface="Times New Roman" panose="02020603050405020304" pitchFamily="18" charset="0"/>
                <a:cs typeface="Times New Roman" panose="02020603050405020304" pitchFamily="18" charset="0"/>
              </a:rPr>
              <a:t>4- Computed tomography (CT) scans.</a:t>
            </a:r>
          </a:p>
        </p:txBody>
      </p:sp>
    </p:spTree>
    <p:extLst>
      <p:ext uri="{BB962C8B-B14F-4D97-AF65-F5344CB8AC3E}">
        <p14:creationId xmlns:p14="http://schemas.microsoft.com/office/powerpoint/2010/main" val="30100218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FDA800FD-04AB-AF76-5D92-CA84A166DC97}"/>
              </a:ext>
            </a:extLst>
          </p:cNvPr>
          <p:cNvSpPr txBox="1"/>
          <p:nvPr/>
        </p:nvSpPr>
        <p:spPr>
          <a:xfrm>
            <a:off x="182881" y="1016594"/>
            <a:ext cx="6603999" cy="4457952"/>
          </a:xfrm>
          <a:prstGeom prst="rect">
            <a:avLst/>
          </a:prstGeom>
          <a:noFill/>
        </p:spPr>
        <p:txBody>
          <a:bodyPr wrap="square">
            <a:spAutoFit/>
          </a:bodyPr>
          <a:lstStyle/>
          <a:p>
            <a:pPr algn="just">
              <a:lnSpc>
                <a:spcPct val="150000"/>
              </a:lnSpc>
            </a:pPr>
            <a:r>
              <a:rPr lang="en-US" sz="2400" b="0" i="0" dirty="0">
                <a:effectLst/>
                <a:latin typeface="Times New Roman" panose="02020603050405020304" pitchFamily="18" charset="0"/>
                <a:cs typeface="Times New Roman" panose="02020603050405020304" pitchFamily="18" charset="0"/>
              </a:rPr>
              <a:t>1- Washing your hands thoroughly and often.</a:t>
            </a:r>
          </a:p>
          <a:p>
            <a:pPr algn="just">
              <a:lnSpc>
                <a:spcPct val="150000"/>
              </a:lnSpc>
            </a:pPr>
            <a:r>
              <a:rPr lang="en-US" sz="2400" b="0" i="0" dirty="0">
                <a:effectLst/>
                <a:latin typeface="Times New Roman" panose="02020603050405020304" pitchFamily="18" charset="0"/>
                <a:cs typeface="Times New Roman" panose="02020603050405020304" pitchFamily="18" charset="0"/>
              </a:rPr>
              <a:t>2- Coughing into your elbow or covering your mouth when you cough.</a:t>
            </a:r>
          </a:p>
          <a:p>
            <a:pPr algn="just">
              <a:lnSpc>
                <a:spcPct val="150000"/>
              </a:lnSpc>
            </a:pPr>
            <a:r>
              <a:rPr lang="en-US" sz="2400" b="0" i="0" dirty="0">
                <a:effectLst/>
                <a:latin typeface="Times New Roman" panose="02020603050405020304" pitchFamily="18" charset="0"/>
                <a:cs typeface="Times New Roman" panose="02020603050405020304" pitchFamily="18" charset="0"/>
              </a:rPr>
              <a:t>3- Avoiding close contact with other people.</a:t>
            </a:r>
          </a:p>
          <a:p>
            <a:pPr algn="just">
              <a:lnSpc>
                <a:spcPct val="150000"/>
              </a:lnSpc>
            </a:pPr>
            <a:r>
              <a:rPr lang="en-US" sz="2400" b="0" i="0" dirty="0">
                <a:effectLst/>
                <a:latin typeface="Times New Roman" panose="02020603050405020304" pitchFamily="18" charset="0"/>
                <a:cs typeface="Times New Roman" panose="02020603050405020304" pitchFamily="18" charset="0"/>
              </a:rPr>
              <a:t>4- Making sure you take all of your medication correctly.</a:t>
            </a:r>
          </a:p>
          <a:p>
            <a:pPr algn="just">
              <a:lnSpc>
                <a:spcPct val="150000"/>
              </a:lnSpc>
            </a:pPr>
            <a:r>
              <a:rPr lang="en-US" sz="2400" b="0" i="0">
                <a:effectLst/>
                <a:latin typeface="Times New Roman" panose="02020603050405020304" pitchFamily="18" charset="0"/>
                <a:cs typeface="Times New Roman" panose="02020603050405020304" pitchFamily="18" charset="0"/>
              </a:rPr>
              <a:t>5- Not </a:t>
            </a:r>
            <a:r>
              <a:rPr lang="en-US" sz="2400" b="0" i="0" dirty="0">
                <a:effectLst/>
                <a:latin typeface="Times New Roman" panose="02020603050405020304" pitchFamily="18" charset="0"/>
                <a:cs typeface="Times New Roman" panose="02020603050405020304" pitchFamily="18" charset="0"/>
              </a:rPr>
              <a:t>returning to work or school until you’ve been cleared by your healthcare provider.</a:t>
            </a:r>
            <a:endParaRPr lang="en-US" sz="2400" dirty="0">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F72D6C75-4870-AF1C-785F-D9A99A4D95DC}"/>
              </a:ext>
            </a:extLst>
          </p:cNvPr>
          <p:cNvSpPr txBox="1"/>
          <p:nvPr/>
        </p:nvSpPr>
        <p:spPr>
          <a:xfrm>
            <a:off x="111760" y="124042"/>
            <a:ext cx="6096000" cy="892552"/>
          </a:xfrm>
          <a:prstGeom prst="rect">
            <a:avLst/>
          </a:prstGeom>
          <a:noFill/>
        </p:spPr>
        <p:txBody>
          <a:bodyPr wrap="square">
            <a:spAutoFit/>
          </a:bodyPr>
          <a:lstStyle/>
          <a:p>
            <a:r>
              <a:rPr kumimoji="0" lang="en-US" sz="2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Prevention</a:t>
            </a:r>
          </a:p>
          <a:p>
            <a:r>
              <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endParaRPr lang="en-US" dirty="0"/>
          </a:p>
        </p:txBody>
      </p:sp>
      <p:pic>
        <p:nvPicPr>
          <p:cNvPr id="2" name="Picture 1">
            <a:extLst>
              <a:ext uri="{FF2B5EF4-FFF2-40B4-BE49-F238E27FC236}">
                <a16:creationId xmlns:a16="http://schemas.microsoft.com/office/drawing/2014/main" id="{7F0FF9E0-231F-B3DF-7A05-572662249114}"/>
              </a:ext>
            </a:extLst>
          </p:cNvPr>
          <p:cNvPicPr>
            <a:picLocks noChangeAspect="1"/>
          </p:cNvPicPr>
          <p:nvPr/>
        </p:nvPicPr>
        <p:blipFill>
          <a:blip r:embed="rId2"/>
          <a:stretch>
            <a:fillRect/>
          </a:stretch>
        </p:blipFill>
        <p:spPr>
          <a:xfrm>
            <a:off x="6908800" y="0"/>
            <a:ext cx="5283200" cy="6858000"/>
          </a:xfrm>
          <a:prstGeom prst="rect">
            <a:avLst/>
          </a:prstGeom>
          <a:ln>
            <a:noFill/>
          </a:ln>
          <a:effectLst>
            <a:softEdge rad="112500"/>
          </a:effectLst>
        </p:spPr>
      </p:pic>
    </p:spTree>
    <p:extLst>
      <p:ext uri="{BB962C8B-B14F-4D97-AF65-F5344CB8AC3E}">
        <p14:creationId xmlns:p14="http://schemas.microsoft.com/office/powerpoint/2010/main" val="3955183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1AB91D0-8BDE-E698-A895-DE88A6EE8F93}"/>
              </a:ext>
            </a:extLst>
          </p:cNvPr>
          <p:cNvPicPr>
            <a:picLocks noChangeAspect="1"/>
          </p:cNvPicPr>
          <p:nvPr/>
        </p:nvPicPr>
        <p:blipFill>
          <a:blip r:embed="rId2"/>
          <a:stretch>
            <a:fillRect/>
          </a:stretch>
        </p:blipFill>
        <p:spPr>
          <a:xfrm>
            <a:off x="0" y="0"/>
            <a:ext cx="12191999" cy="6760029"/>
          </a:xfrm>
          <a:prstGeom prst="rect">
            <a:avLst/>
          </a:prstGeom>
        </p:spPr>
      </p:pic>
      <p:sp>
        <p:nvSpPr>
          <p:cNvPr id="15" name="TextBox 14">
            <a:extLst>
              <a:ext uri="{FF2B5EF4-FFF2-40B4-BE49-F238E27FC236}">
                <a16:creationId xmlns:a16="http://schemas.microsoft.com/office/drawing/2014/main" id="{AEE10E27-12B9-8C9B-36B3-E6B126F8B76A}"/>
              </a:ext>
            </a:extLst>
          </p:cNvPr>
          <p:cNvSpPr txBox="1"/>
          <p:nvPr/>
        </p:nvSpPr>
        <p:spPr>
          <a:xfrm>
            <a:off x="815702" y="674400"/>
            <a:ext cx="609600" cy="6001643"/>
          </a:xfrm>
          <a:prstGeom prst="rect">
            <a:avLst/>
          </a:prstGeom>
          <a:noFill/>
        </p:spPr>
        <p:txBody>
          <a:bodyPr wrap="square">
            <a:spAutoFit/>
          </a:bodyPr>
          <a:lstStyle/>
          <a:p>
            <a:r>
              <a:rPr lang="en-US" sz="4800" b="1" dirty="0">
                <a:solidFill>
                  <a:srgbClr val="FF0000"/>
                </a:solidFill>
                <a:latin typeface="Times New Roman" panose="02020603050405020304" pitchFamily="18" charset="0"/>
                <a:cs typeface="Times New Roman" panose="02020603050405020304" pitchFamily="18" charset="0"/>
              </a:rPr>
              <a:t>Thank you  </a:t>
            </a:r>
          </a:p>
        </p:txBody>
      </p:sp>
    </p:spTree>
    <p:extLst>
      <p:ext uri="{BB962C8B-B14F-4D97-AF65-F5344CB8AC3E}">
        <p14:creationId xmlns:p14="http://schemas.microsoft.com/office/powerpoint/2010/main" val="324779884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_ip_UnifiedCompliancePolicyProperties xmlns="http://schemas.microsoft.com/sharepoint/v3" xsi:nil="true"/>
    <lcf76f155ced4ddcb4097134ff3c332f xmlns="71af3243-3dd4-4a8d-8c0d-dd76da1f02a5">
      <Terms xmlns="http://schemas.microsoft.com/office/infopath/2007/PartnerControls"/>
    </lcf76f155ced4ddcb4097134ff3c332f>
    <TaxCatchAll xmlns="230e9df3-be65-4c73-a93b-d1236ebd677e"/>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8" ma:contentTypeDescription="Create a new document." ma:contentTypeScope="" ma:versionID="22a266b9fa9a230c5a512669d8b298c3">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eddc33fff6b14141ee5c74a0d29ea6a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lcf76f155ced4ddcb4097134ff3c332f" ma:index="24" nillable="true" ma:taxonomy="true" ma:internalName="lcf76f155ced4ddcb4097134ff3c332f" ma:taxonomyFieldName="MediaServiceAITags" ma:displayName="Image Tags" ma:readOnly="false" ma:fieldId="{5cf76f15-5ced-4ddc-b409-7134ff3c332f}" ma:taxonomyMulti="true" ma:sspId="e385fb40-52d4-4fae-9c5b-3e8ff8a5878e" ma:termSetId="09814cd3-568e-4e90-9814-8d621ff8fb84" ma:anchorId="00000000-0000-0000-0000-000000000000"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5"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04751AB-E840-446F-8D49-E697067EC887}">
  <ds:schemaRefs>
    <ds:schemaRef ds:uri="http://schemas.microsoft.com/sharepoint/v3/contenttype/forms"/>
  </ds:schemaRefs>
</ds:datastoreItem>
</file>

<file path=customXml/itemProps2.xml><?xml version="1.0" encoding="utf-8"?>
<ds:datastoreItem xmlns:ds="http://schemas.openxmlformats.org/officeDocument/2006/customXml" ds:itemID="{50811A92-D464-4AC4-A396-BA73B10CEEAC}">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customXml/itemProps3.xml><?xml version="1.0" encoding="utf-8"?>
<ds:datastoreItem xmlns:ds="http://schemas.openxmlformats.org/officeDocument/2006/customXml" ds:itemID="{DE4876F9-7AE1-498D-B8FE-1E3AD703D2A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f42aa342-8706-4288-bd11-ebb85995028c}" enabled="1" method="Standard" siteId="{72f988bf-86f1-41af-91ab-2d7cd011db47}" contentBits="0" removed="0"/>
</clbl:labelList>
</file>

<file path=docProps/app.xml><?xml version="1.0" encoding="utf-8"?>
<Properties xmlns="http://schemas.openxmlformats.org/officeDocument/2006/extended-properties" xmlns:vt="http://schemas.openxmlformats.org/officeDocument/2006/docPropsVTypes">
  <Template>Ion</Template>
  <TotalTime>359</TotalTime>
  <Words>577</Words>
  <Application>Microsoft Office PowerPoint</Application>
  <PresentationFormat>Widescreen</PresentationFormat>
  <Paragraphs>48</Paragraphs>
  <Slides>8</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Calibri</vt:lpstr>
      <vt:lpstr>Century Gothic</vt:lpstr>
      <vt:lpstr>Times New Roman</vt:lpstr>
      <vt:lpstr>Wingdings 3</vt:lpstr>
      <vt:lpstr>Ion</vt:lpstr>
      <vt:lpstr>Tuberculosis</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Cat Scratch Fever</dc:title>
  <dc:creator>MA19557</dc:creator>
  <cp:lastModifiedBy>MA19557</cp:lastModifiedBy>
  <cp:revision>8</cp:revision>
  <dcterms:created xsi:type="dcterms:W3CDTF">2023-09-16T19:39:28Z</dcterms:created>
  <dcterms:modified xsi:type="dcterms:W3CDTF">2024-03-11T21:24:25Z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